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2.jpe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media/image3.jpeg" ContentType="image/jpe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Ref idx="minor">
          <a:schemeClr val="accent2">
            <a:satOff val="-3676"/>
            <a:lumOff val="-12171"/>
          </a:schemeClr>
        </a:fontRef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11.xml.rels><?xml version="1.0" encoding="UTF-8" standalone="yes"?>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12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13.xml.rels><?xml version="1.0" encoding="UTF-8" standalone="yes"?>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14.xml.rels><?xml version="1.0" encoding="UTF-8" standalone="yes"?>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15.xml.rels><?xml version="1.0" encoding="UTF-8" standalone="yes"?>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3" name="Shape 1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大家好我是心理四駱皓正，我今天要報告的是我這學期的研究發想和目前所做的嘗試和努力：而這次的報告題目是time awareness flow：construction(時間覺知心流概念之建構)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27" name="Shape 5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在最後一個部分中 將介紹時間覺知心流的建構藍圖 和目前的進度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65" name="Shape 56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在這邊我給予一個時間覺知心流一個暫時的定義：個體依據目標規劃時程，並於生心理上有一定的涉入，反應出愉悅情感、時間意識感以及知覺流暢的心裡狀態。</a:t>
            </a:r>
          </a:p>
          <a:p>
            <a:pPr/>
            <a:r>
              <a:t>這個定義將和訪談透過歸納和演繹的路徑不斷更新與修改，也是這次報告在此希望得到各位的寶貴建議；</a:t>
            </a:r>
          </a:p>
          <a:p>
            <a:pPr/>
            <a:r>
              <a:t>在未來中程的部分會參考黃敏萍等人建構魅力領導的做法 概念雛形建立後 先廣泛收集關鍵事例 做內容分析 概念抽取 邊試題 到強迫歸類 </a:t>
            </a:r>
          </a:p>
          <a:p>
            <a:pPr/>
            <a:r>
              <a:t>最後 將進行項目分析 與因素分析 關聯網路等 確保信效度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Shape 5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74" name="Shape 5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首先是研究動機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90" name="Shape 59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在這邊我給予一個時間覺知心流一個暫時的定義：個體依據目標規劃時程，並於生心理上有一定的涉入，反應出愉悅情感、時間意識感以及知覺流暢的心裡狀態。</a:t>
            </a:r>
          </a:p>
          <a:p>
            <a:pPr/>
            <a:r>
              <a:t>這個定義將和訪談透過歸納和演繹的路徑不斷更新與修改，也是這次報告在此希望得到各位的寶貴建議；</a:t>
            </a:r>
          </a:p>
          <a:p>
            <a:pPr/>
            <a:r>
              <a:t>在未來中程的部分會參考黃敏萍等人建構魅力領導的做法 概念雛形建立後 先廣泛收集關鍵事例 做內容分析 概念抽取 邊試題 到強迫歸類 </a:t>
            </a:r>
          </a:p>
          <a:p>
            <a:pPr/>
            <a:r>
              <a:t>最後 將進行項目分析 與因素分析 關聯網路等 確保信效度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39" name="Shape 6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在這邊我給予一個時間覺知心流一個暫時的定義：個體依據目標規劃時程，並於生心理上有一定的涉入，反應出愉悅情感、時間意識感以及知覺流暢的心裡狀態。</a:t>
            </a:r>
          </a:p>
          <a:p>
            <a:pPr/>
            <a:r>
              <a:t>這個定義將和訪談透過歸納和演繹的路徑不斷更新與修改，也是這次報告在此希望得到各位的寶貴建議；</a:t>
            </a:r>
          </a:p>
          <a:p>
            <a:pPr/>
            <a:r>
              <a:t>在未來中程的部分會參考黃敏萍等人建構魅力領導的做法 概念雛形建立後 先廣泛收集關鍵事例 做內容分析 概念抽取 邊試題 到強迫歸類 </a:t>
            </a:r>
          </a:p>
          <a:p>
            <a:pPr/>
            <a:r>
              <a:t>最後 將進行項目分析 與因素分析 關聯網路等 確保信效度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Shape 64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46" name="Shape 64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我的報告就到這裡 謝謝大家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1" name="Shape 15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在未來的20分鐘中，首先我會先強調本研究的動機，接著會闡明當初心流是如何建構以及相關發現，最後會呈現這一個月以來本研究所嘗試的努力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Shape 1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首先是研究動機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4" name="Shape 2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研究動機主要分為三個來源</a:t>
            </a:r>
          </a:p>
          <a:p>
            <a:pPr/>
            <a:r>
              <a:t>第一：由現象觀之，發現在現在職場中，有許多工作狂或過於敬業的人，短期而言雖然可以對組織有正向影響，但長期來說卻可能對身心造成威脅，例如過勞死以及工作家庭間的失調</a:t>
            </a:r>
          </a:p>
          <a:p>
            <a:pPr/>
            <a:r>
              <a:t>第二：過去文獻指出，在心流狀態中，由於個體過度投入於活動中而產生忘卻時間的感覺，這可能造成負面影響，這部分在後續會詳細說明</a:t>
            </a:r>
          </a:p>
          <a:p>
            <a:pPr/>
            <a:r>
              <a:t>第三：靈感的啟發：想知道有沒有一種狀態，我可以“適當的”投入在工作中，並能對於時間有良好的控管，一種順暢平靜安定的感覺，而這也是本研究想探究的目的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6" name="Shape 29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研究動機主要分為三個來源</a:t>
            </a:r>
          </a:p>
          <a:p>
            <a:pPr/>
            <a:r>
              <a:t>第一：由現象觀之，發現在現在職場中，有許多工作狂或過於敬業的人，短期而言雖然可以對組織有正向影響，但長期來說卻可能對身心造成威脅，例如過勞死以及工作家庭間的失調</a:t>
            </a:r>
          </a:p>
          <a:p>
            <a:pPr/>
            <a:r>
              <a:t>第二：過去文獻指出，在心流狀態中，由於個體過度投入於活動中而產生忘卻時間的感覺，這可能造成負面影響，這部分在後續會詳細說明</a:t>
            </a:r>
          </a:p>
          <a:p>
            <a:pPr/>
            <a:r>
              <a:t>第三：靈感的啟發：想知道有沒有一種狀態，我可以“適當的”投入在工作中，並能對於時間有良好的控管，一種順暢平靜安定的感覺，而這也是本研究想探究的目的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52" name="Shape 35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研究動機主要分為三個來源</a:t>
            </a:r>
          </a:p>
          <a:p>
            <a:pPr/>
            <a:r>
              <a:t>第一：由現象觀之，發現在現在職場中，有許多工作狂或過於敬業的人，短期而言雖然可以對組織有正向影響，但長期來說卻可能對身心造成威脅，例如過勞死以及工作家庭間的失調</a:t>
            </a:r>
          </a:p>
          <a:p>
            <a:pPr/>
            <a:r>
              <a:t>第二：過去文獻指出，在心流狀態中，由於個體過度投入於活動中而產生忘卻時間的感覺，這可能造成負面影響，這部分在後續會詳細說明</a:t>
            </a:r>
          </a:p>
          <a:p>
            <a:pPr/>
            <a:r>
              <a:t>第三：靈感的啟發：想知道有沒有一種狀態，我可以“適當的”投入在工作中，並能對於時間有良好的控管，一種順暢平靜安定的感覺，而這也是本研究想探究的目的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61" name="Shape 3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在第二部分的心流之建構與驗證中，將會和各位說明在過去，心流概念是如何的建構與被驗證的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69" name="Shape 3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研究動機主要分為三個來源</a:t>
            </a:r>
          </a:p>
          <a:p>
            <a:pPr/>
            <a:r>
              <a:t>第一：由現象觀之，發現在現在職場中，有許多工作狂或過於敬業的人，短期而言雖然可以對組織有正向影響，但長期來說卻可能對身心造成威脅，例如過勞死以及工作家庭間的失調</a:t>
            </a:r>
          </a:p>
          <a:p>
            <a:pPr/>
            <a:r>
              <a:t>第二：過去文獻指出，在心流狀態中，由於個體過度投入於活動中而產生忘卻時間的感覺，這可能造成負面影響，這部分在後續會詳細說明</a:t>
            </a:r>
          </a:p>
          <a:p>
            <a:pPr/>
            <a:r>
              <a:t>第三：靈感的啟發：想知道有沒有一種狀態，我可以“適當的”投入在工作中，並能對於時間有良好的控管，一種順暢平靜安定的感覺，而這也是本研究想探究的目的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18" name="Shape 5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研究動機主要分為三個來源</a:t>
            </a:r>
          </a:p>
          <a:p>
            <a:pPr/>
            <a:r>
              <a:t>第一：由現象觀之，發現在現在職場中，有許多工作狂或過於敬業的人，短期而言雖然可以對組織有正向影響，但長期來說卻可能對身心造成威脅，例如過勞死以及工作家庭間的失調</a:t>
            </a:r>
          </a:p>
          <a:p>
            <a:pPr/>
            <a:r>
              <a:t>第二：過去文獻指出，在心流狀態中，由於個體過度投入於活動中而產生忘卻時間的感覺，這可能造成負面影響，這部分在後續會詳細說明</a:t>
            </a:r>
          </a:p>
          <a:p>
            <a:pPr/>
            <a:r>
              <a:t>第三：靈感的啟發：想知道有沒有一種狀態，我可以“適當的”投入在工作中，並能對於時間有良好的控管，一種順暢平靜安定的感覺，而這也是本研究想探究的目的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線條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大標題文字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大標題文字</a:t>
            </a:r>
          </a:p>
        </p:txBody>
      </p:sp>
      <p:sp>
        <p:nvSpPr>
          <p:cNvPr id="13" name="內文層級一…"/>
          <p:cNvSpPr txBox="1"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4" name="幻燈片編號"/>
          <p:cNvSpPr txBox="1"/>
          <p:nvPr>
            <p:ph type="sldNum" sz="quarter" idx="2"/>
          </p:nvPr>
        </p:nvSpPr>
        <p:spPr>
          <a:xfrm>
            <a:off x="12080416" y="9189156"/>
            <a:ext cx="317501" cy="330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21000">
                <a:solidFill>
                  <a:srgbClr val="E4E4E4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在此輸入名言語錄。"/>
          <p:cNvSpPr txBox="1"/>
          <p:nvPr>
            <p:ph type="body" sz="quarter" idx="13"/>
          </p:nvPr>
        </p:nvSpPr>
        <p:spPr>
          <a:xfrm>
            <a:off x="1943100" y="3870536"/>
            <a:ext cx="104902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在此輸入名言語錄。</a:t>
            </a:r>
          </a:p>
        </p:txBody>
      </p:sp>
      <p:sp>
        <p:nvSpPr>
          <p:cNvPr id="103" name="-王大明"/>
          <p:cNvSpPr txBox="1"/>
          <p:nvPr>
            <p:ph type="body" sz="quarter" idx="14"/>
          </p:nvPr>
        </p:nvSpPr>
        <p:spPr>
          <a:xfrm>
            <a:off x="1943100" y="7772400"/>
            <a:ext cx="104902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i="1" sz="4800">
                <a:solidFill>
                  <a:srgbClr val="6B6D6D"/>
                </a:solidFill>
              </a:defRPr>
            </a:lvl1pPr>
          </a:lstStyle>
          <a:p>
            <a:pPr/>
            <a:r>
              <a:t>-王大明</a:t>
            </a:r>
          </a:p>
        </p:txBody>
      </p:sp>
      <p:sp>
        <p:nvSpPr>
          <p:cNvPr id="104" name="幻燈片編號"/>
          <p:cNvSpPr txBox="1"/>
          <p:nvPr>
            <p:ph type="sldNum" sz="quarter" idx="2"/>
          </p:nvPr>
        </p:nvSpPr>
        <p:spPr>
          <a:xfrm>
            <a:off x="11971311" y="9194800"/>
            <a:ext cx="419101" cy="4572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影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影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矩形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3" name="線條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大標題文字"/>
          <p:cNvSpPr txBox="1"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大標題文字</a:t>
            </a:r>
          </a:p>
        </p:txBody>
      </p:sp>
      <p:sp>
        <p:nvSpPr>
          <p:cNvPr id="25" name="內文層級一…"/>
          <p:cNvSpPr txBox="1"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6" name="幻燈片編號"/>
          <p:cNvSpPr txBox="1"/>
          <p:nvPr>
            <p:ph type="sldNum" sz="quarter" idx="2"/>
          </p:nvPr>
        </p:nvSpPr>
        <p:spPr>
          <a:xfrm>
            <a:off x="11982777" y="9194800"/>
            <a:ext cx="419101" cy="4572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大標題文字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大標題文字</a:t>
            </a:r>
          </a:p>
        </p:txBody>
      </p:sp>
      <p:sp>
        <p:nvSpPr>
          <p:cNvPr id="34" name="幻燈片編號"/>
          <p:cNvSpPr txBox="1"/>
          <p:nvPr>
            <p:ph type="sldNum" sz="quarter" idx="2"/>
          </p:nvPr>
        </p:nvSpPr>
        <p:spPr>
          <a:xfrm>
            <a:off x="12075329" y="9189156"/>
            <a:ext cx="317501" cy="330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影像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線條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大標題文字"/>
          <p:cNvSpPr txBox="1"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大標題文字</a:t>
            </a:r>
          </a:p>
        </p:txBody>
      </p:sp>
      <p:sp>
        <p:nvSpPr>
          <p:cNvPr id="44" name="內文層級一…"/>
          <p:cNvSpPr txBox="1"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5" name="幻燈片編號"/>
          <p:cNvSpPr txBox="1"/>
          <p:nvPr>
            <p:ph type="sldNum" sz="quarter" idx="2"/>
          </p:nvPr>
        </p:nvSpPr>
        <p:spPr>
          <a:xfrm>
            <a:off x="11982777" y="9194800"/>
            <a:ext cx="419101" cy="4572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線條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線條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63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4" name="幻燈片編號"/>
          <p:cNvSpPr txBox="1"/>
          <p:nvPr>
            <p:ph type="sldNum" sz="quarter" idx="2"/>
          </p:nvPr>
        </p:nvSpPr>
        <p:spPr>
          <a:xfrm>
            <a:off x="11984011" y="9194800"/>
            <a:ext cx="406401" cy="444500"/>
          </a:xfrm>
          <a:prstGeom prst="rect">
            <a:avLst/>
          </a:prstGeom>
        </p:spPr>
        <p:txBody>
          <a:bodyPr/>
          <a:lstStyle>
            <a:lvl1pPr>
              <a:defRPr sz="23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影像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線條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大標題文字"/>
          <p:cNvSpPr txBox="1"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74" name="內文層級一…"/>
          <p:cNvSpPr txBox="1"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5" name="幻燈片編號"/>
          <p:cNvSpPr txBox="1"/>
          <p:nvPr>
            <p:ph type="sldNum" sz="quarter" idx="2"/>
          </p:nvPr>
        </p:nvSpPr>
        <p:spPr>
          <a:xfrm>
            <a:off x="11971311" y="9194800"/>
            <a:ext cx="419101" cy="4572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影像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影像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影像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內文層級一…"/>
          <p:cNvSpPr txBox="1"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i="1" spc="28" sz="2800"/>
            </a:lvl1pPr>
            <a:lvl2pPr marL="0" indent="228600">
              <a:spcBef>
                <a:spcPts val="1400"/>
              </a:spcBef>
              <a:buSzTx/>
              <a:buFontTx/>
              <a:buNone/>
              <a:defRPr i="1" spc="28" sz="2800"/>
            </a:lvl2pPr>
            <a:lvl3pPr marL="0" indent="457200">
              <a:spcBef>
                <a:spcPts val="1400"/>
              </a:spcBef>
              <a:buSzTx/>
              <a:buFontTx/>
              <a:buNone/>
              <a:defRPr i="1" spc="28" sz="2800"/>
            </a:lvl3pPr>
            <a:lvl4pPr marL="0" indent="685800">
              <a:spcBef>
                <a:spcPts val="1400"/>
              </a:spcBef>
              <a:buSzTx/>
              <a:buFontTx/>
              <a:buNone/>
              <a:defRPr i="1" spc="28" sz="2800"/>
            </a:lvl4pPr>
            <a:lvl5pPr marL="0" indent="914400">
              <a:spcBef>
                <a:spcPts val="1400"/>
              </a:spcBef>
              <a:buSzTx/>
              <a:buFontTx/>
              <a:buNone/>
              <a:defRPr i="1" spc="28" sz="28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3" name="幻燈片編號"/>
          <p:cNvSpPr txBox="1"/>
          <p:nvPr>
            <p:ph type="sldNum" sz="quarter" idx="2"/>
          </p:nvPr>
        </p:nvSpPr>
        <p:spPr>
          <a:xfrm>
            <a:off x="12072911" y="91948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1600">
                <a:solidFill>
                  <a:srgbClr val="747676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內文層級一…"/>
          <p:cNvSpPr txBox="1"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eg"/><Relationship Id="rId4" Type="http://schemas.openxmlformats.org/officeDocument/2006/relationships/image" Target="../media/image1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eg"/><Relationship Id="rId4" Type="http://schemas.openxmlformats.org/officeDocument/2006/relationships/image" Target="../media/image3.jpeg"/><Relationship Id="rId5" Type="http://schemas.openxmlformats.org/officeDocument/2006/relationships/image" Target="../media/image2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Relationship Id="rId4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影像" descr="影像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矩形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130" name="線條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intersection Management"/>
          <p:cNvSpPr txBox="1"/>
          <p:nvPr>
            <p:ph type="title"/>
          </p:nvPr>
        </p:nvSpPr>
        <p:spPr>
          <a:xfrm>
            <a:off x="538209" y="4315406"/>
            <a:ext cx="11928382" cy="2198964"/>
          </a:xfrm>
          <a:prstGeom prst="rect">
            <a:avLst/>
          </a:prstGeom>
        </p:spPr>
        <p:txBody>
          <a:bodyPr/>
          <a:lstStyle/>
          <a:p>
            <a:pPr algn="ctr" defTabSz="543305">
              <a:defRPr spc="474" sz="7905">
                <a:solidFill>
                  <a:srgbClr val="FFFFFF"/>
                </a:solidFill>
              </a:defRPr>
            </a:pPr>
            <a:r>
              <a:t>intersection </a:t>
            </a:r>
            <a:r>
              <a:rPr>
                <a:solidFill>
                  <a:srgbClr val="B11B1A"/>
                </a:solidFill>
              </a:rPr>
              <a:t>Management</a:t>
            </a:r>
            <a:r>
              <a:t> </a:t>
            </a:r>
          </a:p>
        </p:txBody>
      </p:sp>
      <p:sp>
        <p:nvSpPr>
          <p:cNvPr id="132" name="A Greedy Approach"/>
          <p:cNvSpPr txBox="1"/>
          <p:nvPr>
            <p:ph type="body" sz="quarter" idx="1"/>
          </p:nvPr>
        </p:nvSpPr>
        <p:spPr>
          <a:xfrm>
            <a:off x="6161650" y="6051550"/>
            <a:ext cx="6653997" cy="1231900"/>
          </a:xfrm>
          <a:prstGeom prst="rect">
            <a:avLst/>
          </a:prstGeom>
        </p:spPr>
        <p:txBody>
          <a:bodyPr/>
          <a:lstStyle>
            <a:lvl1pPr>
              <a:defRPr i="0" sz="4600">
                <a:latin typeface="ヒラギノ角ゴシック W0"/>
                <a:ea typeface="ヒラギノ角ゴシック W0"/>
                <a:cs typeface="ヒラギノ角ゴシック W0"/>
                <a:sym typeface="ヒラギノ角ゴシック W0"/>
              </a:defRPr>
            </a:lvl1pPr>
          </a:lstStyle>
          <a:p>
            <a:pPr/>
            <a:r>
              <a:t>A Greedy Approach</a:t>
            </a:r>
          </a:p>
        </p:txBody>
      </p:sp>
      <p:sp>
        <p:nvSpPr>
          <p:cNvPr id="133" name="幻燈片編號"/>
          <p:cNvSpPr txBox="1"/>
          <p:nvPr>
            <p:ph type="sldNum" sz="quarter" idx="2"/>
          </p:nvPr>
        </p:nvSpPr>
        <p:spPr>
          <a:xfrm>
            <a:off x="12141527" y="9194800"/>
            <a:ext cx="260351" cy="444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3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34" name="Jan. 11th, 2018"/>
          <p:cNvSpPr txBox="1"/>
          <p:nvPr/>
        </p:nvSpPr>
        <p:spPr>
          <a:xfrm>
            <a:off x="10654136" y="195136"/>
            <a:ext cx="2025137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pc="24" sz="2400">
                <a:solidFill>
                  <a:srgbClr val="FFFFFF"/>
                </a:solidFill>
              </a:defRPr>
            </a:pPr>
            <a:r>
              <a:t>Jan. 11</a:t>
            </a:r>
            <a:r>
              <a:rPr baseline="31999"/>
              <a:t>th</a:t>
            </a:r>
            <a:r>
              <a:t>, 2018</a:t>
            </a:r>
          </a:p>
        </p:txBody>
      </p:sp>
      <p:grpSp>
        <p:nvGrpSpPr>
          <p:cNvPr id="141" name="群組"/>
          <p:cNvGrpSpPr/>
          <p:nvPr/>
        </p:nvGrpSpPr>
        <p:grpSpPr>
          <a:xfrm>
            <a:off x="1962992" y="7030374"/>
            <a:ext cx="8633038" cy="1840577"/>
            <a:chOff x="0" y="0"/>
            <a:chExt cx="8633037" cy="1840575"/>
          </a:xfrm>
        </p:grpSpPr>
        <p:sp>
          <p:nvSpPr>
            <p:cNvPr id="135" name="Hao-Cheng Austen Lo"/>
            <p:cNvSpPr txBox="1"/>
            <p:nvPr/>
          </p:nvSpPr>
          <p:spPr>
            <a:xfrm>
              <a:off x="0" y="0"/>
              <a:ext cx="402748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i="0" spc="0" sz="2900">
                  <a:solidFill>
                    <a:srgbClr val="747676"/>
                  </a:solidFill>
                </a:defRPr>
              </a:lvl1pPr>
            </a:lstStyle>
            <a:p>
              <a:pPr/>
              <a:r>
                <a:t>Hao-Cheng Austen Lo</a:t>
              </a:r>
            </a:p>
          </p:txBody>
        </p:sp>
        <p:sp>
          <p:nvSpPr>
            <p:cNvPr id="136" name="Ching-Hsien Lee"/>
            <p:cNvSpPr txBox="1"/>
            <p:nvPr/>
          </p:nvSpPr>
          <p:spPr>
            <a:xfrm>
              <a:off x="5627402" y="0"/>
              <a:ext cx="3005636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i="0" spc="-29" sz="2900">
                  <a:solidFill>
                    <a:srgbClr val="747676"/>
                  </a:solidFill>
                </a:defRPr>
              </a:lvl1pPr>
            </a:lstStyle>
            <a:p>
              <a:pPr/>
              <a:r>
                <a:t>Ching-Hsien Lee</a:t>
              </a:r>
            </a:p>
          </p:txBody>
        </p:sp>
        <p:sp>
          <p:nvSpPr>
            <p:cNvPr id="137" name="Dept. of Psych."/>
            <p:cNvSpPr txBox="1"/>
            <p:nvPr/>
          </p:nvSpPr>
          <p:spPr>
            <a:xfrm>
              <a:off x="901166" y="602325"/>
              <a:ext cx="2225156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pc="-29" sz="2900">
                  <a:solidFill>
                    <a:srgbClr val="747676"/>
                  </a:solidFill>
                </a:defRPr>
              </a:lvl1pPr>
            </a:lstStyle>
            <a:p>
              <a:pPr/>
              <a:r>
                <a:t>Dept. of Psych.</a:t>
              </a:r>
            </a:p>
          </p:txBody>
        </p:sp>
        <p:sp>
          <p:nvSpPr>
            <p:cNvPr id="138" name="Dept. of Math."/>
            <p:cNvSpPr txBox="1"/>
            <p:nvPr/>
          </p:nvSpPr>
          <p:spPr>
            <a:xfrm>
              <a:off x="6020655" y="594431"/>
              <a:ext cx="2219129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pc="-29" sz="2900">
                  <a:solidFill>
                    <a:srgbClr val="747676"/>
                  </a:solidFill>
                </a:defRPr>
              </a:lvl1pPr>
            </a:lstStyle>
            <a:p>
              <a:pPr/>
              <a:r>
                <a:t>Dept. of Math.</a:t>
              </a:r>
            </a:p>
          </p:txBody>
        </p:sp>
        <p:sp>
          <p:nvSpPr>
            <p:cNvPr id="139" name="r05227124"/>
            <p:cNvSpPr txBox="1"/>
            <p:nvPr/>
          </p:nvSpPr>
          <p:spPr>
            <a:xfrm>
              <a:off x="1189484" y="1281775"/>
              <a:ext cx="1648519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pc="-26" sz="2600">
                  <a:solidFill>
                    <a:srgbClr val="747676"/>
                  </a:solidFill>
                </a:defRPr>
              </a:lvl1pPr>
            </a:lstStyle>
            <a:p>
              <a:pPr/>
              <a:r>
                <a:t>r05227124</a:t>
              </a:r>
            </a:p>
          </p:txBody>
        </p:sp>
        <p:sp>
          <p:nvSpPr>
            <p:cNvPr id="140" name="b03507039"/>
            <p:cNvSpPr txBox="1"/>
            <p:nvPr/>
          </p:nvSpPr>
          <p:spPr>
            <a:xfrm>
              <a:off x="6288467" y="1273881"/>
              <a:ext cx="1683505" cy="55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pc="-26" sz="2600">
                  <a:solidFill>
                    <a:srgbClr val="747676"/>
                  </a:solidFill>
                </a:defRPr>
              </a:lvl1pPr>
            </a:lstStyle>
            <a:p>
              <a:pPr/>
              <a:r>
                <a:t>b03507039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3"/>
          <p:cNvSpPr txBox="1"/>
          <p:nvPr/>
        </p:nvSpPr>
        <p:spPr>
          <a:xfrm>
            <a:off x="-800740" y="-7523030"/>
            <a:ext cx="7981951" cy="3013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0" spc="700" sz="70000">
                <a:solidFill>
                  <a:srgbClr val="A2C4E8">
                    <a:alpha val="20495"/>
                  </a:srgbClr>
                </a:solidFill>
                <a:latin typeface="Zapfino"/>
                <a:ea typeface="Zapfino"/>
                <a:cs typeface="Zapfino"/>
                <a:sym typeface="Zapfino"/>
              </a:defRPr>
            </a:lvl1pPr>
          </a:lstStyle>
          <a:p>
            <a:pPr/>
            <a:r>
              <a:t>3</a:t>
            </a:r>
          </a:p>
        </p:txBody>
      </p:sp>
      <p:pic>
        <p:nvPicPr>
          <p:cNvPr id="521" name="影像" descr="影像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22" name="線條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3" name="Performa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1400">
                <a:solidFill>
                  <a:srgbClr val="3F4170"/>
                </a:solidFill>
              </a:defRPr>
            </a:lvl1pPr>
          </a:lstStyle>
          <a:p>
            <a:pPr/>
            <a:r>
              <a:t>Performance</a:t>
            </a:r>
          </a:p>
        </p:txBody>
      </p:sp>
      <p:sp>
        <p:nvSpPr>
          <p:cNvPr id="524" name="On input_1 to _5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 input_1 to _5</a:t>
            </a:r>
          </a:p>
        </p:txBody>
      </p:sp>
      <p:sp>
        <p:nvSpPr>
          <p:cNvPr id="52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線條"/>
          <p:cNvSpPr/>
          <p:nvPr>
            <p:ph type="body" idx="13"/>
          </p:nvPr>
        </p:nvSpPr>
        <p:spPr>
          <a:xfrm>
            <a:off x="609600" y="1574800"/>
            <a:ext cx="11861800" cy="0"/>
          </a:xfrm>
          <a:prstGeom prst="line">
            <a:avLst/>
          </a:prstGeom>
          <a:ln>
            <a:solidFill>
              <a:srgbClr val="747676">
                <a:alpha val="46268"/>
              </a:srgbClr>
            </a:solidFill>
          </a:ln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0" name="AVG CO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spcBef>
                <a:spcPts val="1800"/>
              </a:spcBef>
              <a:defRPr sz="4264"/>
            </a:lvl1pPr>
          </a:lstStyle>
          <a:p>
            <a:pPr/>
            <a:r>
              <a:t>AVG COST</a:t>
            </a:r>
          </a:p>
        </p:txBody>
      </p:sp>
      <p:sp>
        <p:nvSpPr>
          <p:cNvPr id="531" name="幻燈片編號"/>
          <p:cNvSpPr txBox="1"/>
          <p:nvPr>
            <p:ph type="sldNum" sz="quarter" idx="2"/>
          </p:nvPr>
        </p:nvSpPr>
        <p:spPr>
          <a:xfrm>
            <a:off x="11984011" y="9245600"/>
            <a:ext cx="406401" cy="444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32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5423" y="3795695"/>
            <a:ext cx="2181717" cy="127001"/>
          </a:xfrm>
          <a:prstGeom prst="rect">
            <a:avLst/>
          </a:prstGeom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</p:spPr>
      </p:pic>
      <p:sp>
        <p:nvSpPr>
          <p:cNvPr id="533" name="input_1"/>
          <p:cNvSpPr txBox="1"/>
          <p:nvPr/>
        </p:nvSpPr>
        <p:spPr>
          <a:xfrm>
            <a:off x="726198" y="3939768"/>
            <a:ext cx="1260167" cy="5842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input_1</a:t>
            </a:r>
          </a:p>
        </p:txBody>
      </p:sp>
      <p:pic>
        <p:nvPicPr>
          <p:cNvPr id="534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38483" y="3795695"/>
            <a:ext cx="2181716" cy="127001"/>
          </a:xfrm>
          <a:prstGeom prst="rect">
            <a:avLst/>
          </a:prstGeom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</p:spPr>
      </p:pic>
      <p:sp>
        <p:nvSpPr>
          <p:cNvPr id="535" name="input_2"/>
          <p:cNvSpPr txBox="1"/>
          <p:nvPr/>
        </p:nvSpPr>
        <p:spPr>
          <a:xfrm>
            <a:off x="3299257" y="3944814"/>
            <a:ext cx="1260167" cy="5842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input_2</a:t>
            </a:r>
          </a:p>
        </p:txBody>
      </p:sp>
      <p:pic>
        <p:nvPicPr>
          <p:cNvPr id="536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11542" y="3795695"/>
            <a:ext cx="2181716" cy="127001"/>
          </a:xfrm>
          <a:prstGeom prst="rect">
            <a:avLst/>
          </a:prstGeom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</p:spPr>
      </p:pic>
      <p:sp>
        <p:nvSpPr>
          <p:cNvPr id="537" name="input_3"/>
          <p:cNvSpPr txBox="1"/>
          <p:nvPr/>
        </p:nvSpPr>
        <p:spPr>
          <a:xfrm>
            <a:off x="5872317" y="3944814"/>
            <a:ext cx="1260166" cy="5842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input_3</a:t>
            </a:r>
          </a:p>
        </p:txBody>
      </p:sp>
      <p:pic>
        <p:nvPicPr>
          <p:cNvPr id="538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84601" y="3795695"/>
            <a:ext cx="2181717" cy="127001"/>
          </a:xfrm>
          <a:prstGeom prst="rect">
            <a:avLst/>
          </a:prstGeom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</p:spPr>
      </p:pic>
      <p:sp>
        <p:nvSpPr>
          <p:cNvPr id="539" name="input_4"/>
          <p:cNvSpPr txBox="1"/>
          <p:nvPr/>
        </p:nvSpPr>
        <p:spPr>
          <a:xfrm>
            <a:off x="8445376" y="3944814"/>
            <a:ext cx="1260167" cy="5842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input_4</a:t>
            </a:r>
          </a:p>
        </p:txBody>
      </p:sp>
      <p:pic>
        <p:nvPicPr>
          <p:cNvPr id="540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57660" y="3795695"/>
            <a:ext cx="2181717" cy="127001"/>
          </a:xfrm>
          <a:prstGeom prst="rect">
            <a:avLst/>
          </a:prstGeom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</p:spPr>
      </p:pic>
      <p:sp>
        <p:nvSpPr>
          <p:cNvPr id="541" name="input_5"/>
          <p:cNvSpPr txBox="1"/>
          <p:nvPr/>
        </p:nvSpPr>
        <p:spPr>
          <a:xfrm>
            <a:off x="11013449" y="3944814"/>
            <a:ext cx="1260166" cy="5842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input_5</a:t>
            </a:r>
          </a:p>
        </p:txBody>
      </p:sp>
      <p:sp>
        <p:nvSpPr>
          <p:cNvPr id="542" name="0.67"/>
          <p:cNvSpPr txBox="1"/>
          <p:nvPr/>
        </p:nvSpPr>
        <p:spPr>
          <a:xfrm>
            <a:off x="952306" y="3194421"/>
            <a:ext cx="80795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0.67</a:t>
            </a:r>
          </a:p>
        </p:txBody>
      </p:sp>
      <p:sp>
        <p:nvSpPr>
          <p:cNvPr id="543" name="3.63"/>
          <p:cNvSpPr txBox="1"/>
          <p:nvPr/>
        </p:nvSpPr>
        <p:spPr>
          <a:xfrm>
            <a:off x="3525366" y="3194421"/>
            <a:ext cx="80795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3.63</a:t>
            </a:r>
          </a:p>
        </p:txBody>
      </p:sp>
      <p:sp>
        <p:nvSpPr>
          <p:cNvPr id="544" name="2.55"/>
          <p:cNvSpPr txBox="1"/>
          <p:nvPr/>
        </p:nvSpPr>
        <p:spPr>
          <a:xfrm>
            <a:off x="6136525" y="3194421"/>
            <a:ext cx="80795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2.55</a:t>
            </a:r>
          </a:p>
        </p:txBody>
      </p:sp>
      <p:sp>
        <p:nvSpPr>
          <p:cNvPr id="545" name="2.68"/>
          <p:cNvSpPr txBox="1"/>
          <p:nvPr/>
        </p:nvSpPr>
        <p:spPr>
          <a:xfrm>
            <a:off x="8671484" y="3194421"/>
            <a:ext cx="80795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2.68</a:t>
            </a:r>
          </a:p>
        </p:txBody>
      </p:sp>
      <p:sp>
        <p:nvSpPr>
          <p:cNvPr id="546" name="3.25"/>
          <p:cNvSpPr txBox="1"/>
          <p:nvPr/>
        </p:nvSpPr>
        <p:spPr>
          <a:xfrm>
            <a:off x="11244543" y="3200547"/>
            <a:ext cx="807951" cy="584201"/>
          </a:xfrm>
          <a:prstGeom prst="rect">
            <a:avLst/>
          </a:prstGeom>
          <a:ln w="12700">
            <a:miter lim="400000"/>
          </a:ln>
          <a:effectLst>
            <a:reflection blurRad="0" stA="58351" stPos="0" endA="0" endPos="40000" dist="0" dir="5400000" fadeDir="5400000" sx="100000" sy="-100000" kx="0" ky="0" algn="bl" rotWithShape="0"/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3.25</a:t>
            </a:r>
          </a:p>
        </p:txBody>
      </p:sp>
      <p:pic>
        <p:nvPicPr>
          <p:cNvPr id="547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48716" y="6722968"/>
            <a:ext cx="2181716" cy="127001"/>
          </a:xfrm>
          <a:prstGeom prst="rect">
            <a:avLst/>
          </a:prstGeom>
          <a:effectLst>
            <a:outerShdw sx="100000" sy="100000" kx="0" ky="0" algn="b" rotWithShape="0" blurRad="63500" dist="25400" dir="5400000">
              <a:srgbClr val="000000">
                <a:alpha val="18639"/>
              </a:srgbClr>
            </a:outerShdw>
          </a:effectLst>
        </p:spPr>
      </p:pic>
      <p:sp>
        <p:nvSpPr>
          <p:cNvPr id="548" name="case_1"/>
          <p:cNvSpPr txBox="1"/>
          <p:nvPr/>
        </p:nvSpPr>
        <p:spPr>
          <a:xfrm>
            <a:off x="2509491" y="6872088"/>
            <a:ext cx="1065440" cy="5842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1863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case_1</a:t>
            </a:r>
          </a:p>
        </p:txBody>
      </p:sp>
      <p:pic>
        <p:nvPicPr>
          <p:cNvPr id="549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49642" y="6725491"/>
            <a:ext cx="2181716" cy="127001"/>
          </a:xfrm>
          <a:prstGeom prst="rect">
            <a:avLst/>
          </a:prstGeom>
          <a:effectLst>
            <a:outerShdw sx="100000" sy="100000" kx="0" ky="0" algn="b" rotWithShape="0" blurRad="63500" dist="25400" dir="5400000">
              <a:srgbClr val="000000">
                <a:alpha val="18639"/>
              </a:srgbClr>
            </a:outerShdw>
          </a:effectLst>
        </p:spPr>
      </p:pic>
      <p:sp>
        <p:nvSpPr>
          <p:cNvPr id="550" name="case_5"/>
          <p:cNvSpPr txBox="1"/>
          <p:nvPr/>
        </p:nvSpPr>
        <p:spPr>
          <a:xfrm>
            <a:off x="5910417" y="6874611"/>
            <a:ext cx="1065440" cy="5842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1863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case_5</a:t>
            </a:r>
          </a:p>
        </p:txBody>
      </p:sp>
      <p:pic>
        <p:nvPicPr>
          <p:cNvPr id="551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50568" y="6722968"/>
            <a:ext cx="2181716" cy="127001"/>
          </a:xfrm>
          <a:prstGeom prst="rect">
            <a:avLst/>
          </a:prstGeom>
          <a:effectLst>
            <a:outerShdw sx="100000" sy="100000" kx="0" ky="0" algn="b" rotWithShape="0" blurRad="63500" dist="25400" dir="5400000">
              <a:srgbClr val="000000">
                <a:alpha val="18639"/>
              </a:srgbClr>
            </a:outerShdw>
          </a:effectLst>
        </p:spPr>
      </p:pic>
      <p:sp>
        <p:nvSpPr>
          <p:cNvPr id="552" name="case_10"/>
          <p:cNvSpPr txBox="1"/>
          <p:nvPr/>
        </p:nvSpPr>
        <p:spPr>
          <a:xfrm>
            <a:off x="9311343" y="6872088"/>
            <a:ext cx="1263118" cy="5842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1863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case_10</a:t>
            </a:r>
          </a:p>
        </p:txBody>
      </p:sp>
      <p:sp>
        <p:nvSpPr>
          <p:cNvPr id="553" name="47.595"/>
          <p:cNvSpPr txBox="1"/>
          <p:nvPr/>
        </p:nvSpPr>
        <p:spPr>
          <a:xfrm>
            <a:off x="2440558" y="6121695"/>
            <a:ext cx="120330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47.595</a:t>
            </a:r>
          </a:p>
        </p:txBody>
      </p:sp>
      <p:sp>
        <p:nvSpPr>
          <p:cNvPr id="554" name="155.241"/>
          <p:cNvSpPr txBox="1"/>
          <p:nvPr/>
        </p:nvSpPr>
        <p:spPr>
          <a:xfrm>
            <a:off x="5742646" y="6121695"/>
            <a:ext cx="1400983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155.241</a:t>
            </a:r>
          </a:p>
        </p:txBody>
      </p:sp>
      <p:sp>
        <p:nvSpPr>
          <p:cNvPr id="555" name="337.927"/>
          <p:cNvSpPr txBox="1"/>
          <p:nvPr/>
        </p:nvSpPr>
        <p:spPr>
          <a:xfrm>
            <a:off x="9240935" y="6121695"/>
            <a:ext cx="140098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337.927</a:t>
            </a:r>
          </a:p>
        </p:txBody>
      </p:sp>
      <p:sp>
        <p:nvSpPr>
          <p:cNvPr id="556" name="&lt;1s"/>
          <p:cNvSpPr txBox="1"/>
          <p:nvPr/>
        </p:nvSpPr>
        <p:spPr>
          <a:xfrm>
            <a:off x="985512" y="4553741"/>
            <a:ext cx="74153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&lt;1s</a:t>
            </a:r>
          </a:p>
        </p:txBody>
      </p:sp>
      <p:sp>
        <p:nvSpPr>
          <p:cNvPr id="557" name="&lt;1s"/>
          <p:cNvSpPr txBox="1"/>
          <p:nvPr/>
        </p:nvSpPr>
        <p:spPr>
          <a:xfrm>
            <a:off x="3558571" y="4584699"/>
            <a:ext cx="74153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&lt;1s</a:t>
            </a:r>
          </a:p>
        </p:txBody>
      </p:sp>
      <p:sp>
        <p:nvSpPr>
          <p:cNvPr id="558" name="&lt;1s"/>
          <p:cNvSpPr txBox="1"/>
          <p:nvPr/>
        </p:nvSpPr>
        <p:spPr>
          <a:xfrm>
            <a:off x="6131630" y="4584699"/>
            <a:ext cx="74153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&lt;1s</a:t>
            </a:r>
          </a:p>
        </p:txBody>
      </p:sp>
      <p:sp>
        <p:nvSpPr>
          <p:cNvPr id="559" name="&lt;1s"/>
          <p:cNvSpPr txBox="1"/>
          <p:nvPr/>
        </p:nvSpPr>
        <p:spPr>
          <a:xfrm>
            <a:off x="8704690" y="4553741"/>
            <a:ext cx="74153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&lt;1s</a:t>
            </a:r>
          </a:p>
        </p:txBody>
      </p:sp>
      <p:sp>
        <p:nvSpPr>
          <p:cNvPr id="560" name="&lt;1s"/>
          <p:cNvSpPr txBox="1"/>
          <p:nvPr/>
        </p:nvSpPr>
        <p:spPr>
          <a:xfrm>
            <a:off x="11277749" y="4553741"/>
            <a:ext cx="74153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&lt;1s</a:t>
            </a:r>
          </a:p>
        </p:txBody>
      </p:sp>
      <p:sp>
        <p:nvSpPr>
          <p:cNvPr id="561" name="&lt;1s"/>
          <p:cNvSpPr txBox="1"/>
          <p:nvPr/>
        </p:nvSpPr>
        <p:spPr>
          <a:xfrm>
            <a:off x="2671441" y="7356119"/>
            <a:ext cx="74153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&lt;1s</a:t>
            </a:r>
          </a:p>
        </p:txBody>
      </p:sp>
      <p:sp>
        <p:nvSpPr>
          <p:cNvPr id="562" name="&lt;1s"/>
          <p:cNvSpPr txBox="1"/>
          <p:nvPr/>
        </p:nvSpPr>
        <p:spPr>
          <a:xfrm>
            <a:off x="6131630" y="7356119"/>
            <a:ext cx="74153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&lt;1s</a:t>
            </a:r>
          </a:p>
        </p:txBody>
      </p:sp>
      <p:sp>
        <p:nvSpPr>
          <p:cNvPr id="563" name="&lt;1s"/>
          <p:cNvSpPr txBox="1"/>
          <p:nvPr/>
        </p:nvSpPr>
        <p:spPr>
          <a:xfrm>
            <a:off x="9570656" y="7356119"/>
            <a:ext cx="74154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&lt;1s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4"/>
          <p:cNvSpPr txBox="1"/>
          <p:nvPr/>
        </p:nvSpPr>
        <p:spPr>
          <a:xfrm>
            <a:off x="-800740" y="-5706931"/>
            <a:ext cx="8229601" cy="258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0" spc="600" sz="60000">
                <a:solidFill>
                  <a:srgbClr val="E99A95">
                    <a:alpha val="20495"/>
                  </a:srgbClr>
                </a:solidFill>
                <a:latin typeface="Zapfino"/>
                <a:ea typeface="Zapfino"/>
                <a:cs typeface="Zapfino"/>
                <a:sym typeface="Zapfino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568" name="Advantages…"/>
          <p:cNvSpPr txBox="1"/>
          <p:nvPr>
            <p:ph type="title"/>
          </p:nvPr>
        </p:nvSpPr>
        <p:spPr>
          <a:xfrm>
            <a:off x="48347" y="571500"/>
            <a:ext cx="7139853" cy="7213600"/>
          </a:xfrm>
          <a:prstGeom prst="rect">
            <a:avLst/>
          </a:prstGeom>
        </p:spPr>
        <p:txBody>
          <a:bodyPr/>
          <a:lstStyle/>
          <a:p>
            <a:pPr algn="ctr">
              <a:defRPr sz="7300">
                <a:solidFill>
                  <a:schemeClr val="accent5">
                    <a:lumOff val="-8059"/>
                  </a:schemeClr>
                </a:solidFill>
              </a:defRPr>
            </a:pPr>
            <a:r>
              <a:t>Advantages </a:t>
            </a:r>
          </a:p>
          <a:p>
            <a:pPr algn="ctr">
              <a:defRPr sz="7300">
                <a:solidFill>
                  <a:schemeClr val="accent5">
                    <a:lumOff val="-8059"/>
                  </a:schemeClr>
                </a:solidFill>
              </a:defRPr>
            </a:pPr>
            <a:r>
              <a:t>&amp; Alternatives </a:t>
            </a:r>
          </a:p>
        </p:txBody>
      </p:sp>
      <p:pic>
        <p:nvPicPr>
          <p:cNvPr id="569" name="影像" descr="影像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70" name="線條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71" name="幻燈片編號"/>
          <p:cNvSpPr txBox="1"/>
          <p:nvPr>
            <p:ph type="sldNum" sz="quarter" idx="2"/>
          </p:nvPr>
        </p:nvSpPr>
        <p:spPr>
          <a:xfrm>
            <a:off x="11995477" y="9194800"/>
            <a:ext cx="406401" cy="444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3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572" name="影像" descr="影像"/>
          <p:cNvPicPr>
            <a:picLocks noChangeAspect="0"/>
          </p:cNvPicPr>
          <p:nvPr/>
        </p:nvPicPr>
        <p:blipFill>
          <a:blip r:embed="rId4">
            <a:extLst/>
          </a:blip>
          <a:srcRect l="3997" t="1947" r="27072" b="1947"/>
          <a:stretch>
            <a:fillRect/>
          </a:stretch>
        </p:blipFill>
        <p:spPr>
          <a:xfrm>
            <a:off x="7531099" y="0"/>
            <a:ext cx="5473701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線條"/>
          <p:cNvSpPr/>
          <p:nvPr>
            <p:ph type="body" idx="13"/>
          </p:nvPr>
        </p:nvSpPr>
        <p:spPr>
          <a:xfrm>
            <a:off x="609600" y="1574800"/>
            <a:ext cx="11861800" cy="0"/>
          </a:xfrm>
          <a:prstGeom prst="line">
            <a:avLst/>
          </a:prstGeom>
          <a:ln>
            <a:solidFill>
              <a:srgbClr val="747676">
                <a:alpha val="46268"/>
              </a:srgbClr>
            </a:solidFill>
          </a:ln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77" name="PROs &amp; C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spcBef>
                <a:spcPts val="1800"/>
              </a:spcBef>
              <a:defRPr sz="4264"/>
            </a:lvl1pPr>
          </a:lstStyle>
          <a:p>
            <a:pPr/>
            <a:r>
              <a:t>PROs &amp; CONS</a:t>
            </a:r>
          </a:p>
        </p:txBody>
      </p:sp>
      <p:sp>
        <p:nvSpPr>
          <p:cNvPr id="578" name="PROS’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PROS’</a:t>
            </a:r>
          </a:p>
          <a:p>
            <a:pPr lvl="1">
              <a:buSzPct val="45000"/>
              <a:buFontTx/>
              <a:buBlip>
                <a:blip r:embed="rId3"/>
              </a:buBlip>
            </a:pPr>
            <a:r>
              <a:t>Pragmatic consideration</a:t>
            </a:r>
          </a:p>
          <a:p>
            <a:pPr lvl="1">
              <a:buSzPct val="45000"/>
              <a:buFontTx/>
              <a:buBlip>
                <a:blip r:embed="rId3"/>
              </a:buBlip>
            </a:pPr>
            <a:r>
              <a:t>Can be fitted in on-line model</a:t>
            </a:r>
          </a:p>
          <a:p>
            <a:pPr lvl="1">
              <a:buSzPct val="45000"/>
              <a:buFontTx/>
              <a:buBlip>
                <a:blip r:embed="rId3"/>
              </a:buBlip>
            </a:pPr>
            <a:r>
              <a:t>efficiency of time/space</a:t>
            </a:r>
          </a:p>
          <a:p>
            <a:pPr/>
            <a:r>
              <a:t>CONS’</a:t>
            </a:r>
          </a:p>
          <a:p>
            <a:pPr lvl="1"/>
            <a:r>
              <a:t>Not Optimal</a:t>
            </a:r>
          </a:p>
        </p:txBody>
      </p:sp>
      <p:sp>
        <p:nvSpPr>
          <p:cNvPr id="57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80" name="N: 00 1E 00 00 1S 1E 00 00…"/>
          <p:cNvSpPr txBox="1"/>
          <p:nvPr/>
        </p:nvSpPr>
        <p:spPr>
          <a:xfrm>
            <a:off x="5571733" y="5282474"/>
            <a:ext cx="5971971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N: 00 1E 00 00 1S 1E 00 00</a:t>
            </a:r>
          </a:p>
          <a:p>
            <a:pPr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E: 00 1S 1S 1N 00 00 1W 00</a:t>
            </a:r>
          </a:p>
          <a:p>
            <a:pPr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S: 1N 1E 1W 1W 1N 1E 1W 00</a:t>
            </a:r>
          </a:p>
          <a:p>
            <a:pPr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W: 1N 1E 1S 00 00 1N 00 1E</a:t>
            </a:r>
          </a:p>
        </p:txBody>
      </p:sp>
      <p:pic>
        <p:nvPicPr>
          <p:cNvPr id="581" name="線條" descr="線條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93924" y="7541223"/>
            <a:ext cx="739670" cy="127001"/>
          </a:xfrm>
          <a:prstGeom prst="rect">
            <a:avLst/>
          </a:prstGeom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</p:spPr>
      </p:pic>
      <p:pic>
        <p:nvPicPr>
          <p:cNvPr id="582" name="線條" descr="線條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95239" y="7541223"/>
            <a:ext cx="739670" cy="127001"/>
          </a:xfrm>
          <a:prstGeom prst="rect">
            <a:avLst/>
          </a:prstGeom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</p:spPr>
      </p:pic>
      <p:pic>
        <p:nvPicPr>
          <p:cNvPr id="583" name="線條" descr="線條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476424" y="7541223"/>
            <a:ext cx="739670" cy="127001"/>
          </a:xfrm>
          <a:prstGeom prst="rect">
            <a:avLst/>
          </a:prstGeom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</p:spPr>
      </p:pic>
      <p:sp>
        <p:nvSpPr>
          <p:cNvPr id="584" name="線條"/>
          <p:cNvSpPr/>
          <p:nvPr/>
        </p:nvSpPr>
        <p:spPr>
          <a:xfrm>
            <a:off x="6234430" y="7775987"/>
            <a:ext cx="796941" cy="303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95" fill="norm" stroke="1" extrusionOk="0">
                <a:moveTo>
                  <a:pt x="0" y="157"/>
                </a:moveTo>
                <a:cubicBezTo>
                  <a:pt x="1417" y="12938"/>
                  <a:pt x="6020" y="21600"/>
                  <a:pt x="11170" y="21181"/>
                </a:cubicBezTo>
                <a:cubicBezTo>
                  <a:pt x="16071" y="20782"/>
                  <a:pt x="20299" y="12195"/>
                  <a:pt x="21600" y="0"/>
                </a:cubicBezTo>
              </a:path>
            </a:pathLst>
          </a:custGeom>
          <a:ln w="254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pic>
        <p:nvPicPr>
          <p:cNvPr id="585" name="線條" descr="線條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87883" y="7541223"/>
            <a:ext cx="739670" cy="127001"/>
          </a:xfrm>
          <a:prstGeom prst="rect">
            <a:avLst/>
          </a:prstGeom>
          <a:effectLst>
            <a:outerShdw sx="100000" sy="100000" kx="0" ky="0" algn="b" rotWithShape="0" blurRad="50800" dist="0" dir="2700000">
              <a:srgbClr val="000000">
                <a:alpha val="20538"/>
              </a:srgbClr>
            </a:outerShdw>
          </a:effectLst>
        </p:spPr>
      </p:pic>
      <p:sp>
        <p:nvSpPr>
          <p:cNvPr id="586" name="線條"/>
          <p:cNvSpPr/>
          <p:nvPr/>
        </p:nvSpPr>
        <p:spPr>
          <a:xfrm>
            <a:off x="7125823" y="7775987"/>
            <a:ext cx="796941" cy="303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95" fill="norm" stroke="1" extrusionOk="0">
                <a:moveTo>
                  <a:pt x="0" y="157"/>
                </a:moveTo>
                <a:cubicBezTo>
                  <a:pt x="1417" y="12938"/>
                  <a:pt x="6020" y="21600"/>
                  <a:pt x="11170" y="21181"/>
                </a:cubicBezTo>
                <a:cubicBezTo>
                  <a:pt x="16071" y="20782"/>
                  <a:pt x="20299" y="12195"/>
                  <a:pt x="21600" y="0"/>
                </a:cubicBezTo>
              </a:path>
            </a:pathLst>
          </a:custGeom>
          <a:ln w="254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587" name="線條"/>
          <p:cNvSpPr/>
          <p:nvPr/>
        </p:nvSpPr>
        <p:spPr>
          <a:xfrm>
            <a:off x="8017217" y="7775987"/>
            <a:ext cx="796941" cy="303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95" fill="norm" stroke="1" extrusionOk="0">
                <a:moveTo>
                  <a:pt x="0" y="157"/>
                </a:moveTo>
                <a:cubicBezTo>
                  <a:pt x="1417" y="12938"/>
                  <a:pt x="6020" y="21600"/>
                  <a:pt x="11170" y="21181"/>
                </a:cubicBezTo>
                <a:cubicBezTo>
                  <a:pt x="16071" y="20782"/>
                  <a:pt x="20299" y="12195"/>
                  <a:pt x="21600" y="0"/>
                </a:cubicBezTo>
              </a:path>
            </a:pathLst>
          </a:custGeom>
          <a:ln w="254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588" name="OUR ALGORITHM is TOO MYOPIC"/>
          <p:cNvSpPr txBox="1"/>
          <p:nvPr/>
        </p:nvSpPr>
        <p:spPr>
          <a:xfrm>
            <a:off x="5844159" y="8410688"/>
            <a:ext cx="5427118" cy="482601"/>
          </a:xfrm>
          <a:prstGeom prst="rect">
            <a:avLst/>
          </a:prstGeom>
          <a:ln w="25400">
            <a:solidFill>
              <a:schemeClr val="accent1">
                <a:hueOff val="152550"/>
                <a:satOff val="2063"/>
                <a:lumOff val="-11849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b="1" i="0" spc="0" sz="2400">
                <a:solidFill>
                  <a:schemeClr val="accent1">
                    <a:hueOff val="152550"/>
                    <a:satOff val="2063"/>
                    <a:lumOff val="-11849"/>
                  </a:scheme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OUR ALGORITHM is TOO MYOPIC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矩形"/>
          <p:cNvSpPr/>
          <p:nvPr/>
        </p:nvSpPr>
        <p:spPr>
          <a:xfrm flipH="1" rot="2700000">
            <a:off x="-6328309" y="6328075"/>
            <a:ext cx="15574384" cy="2045345"/>
          </a:xfrm>
          <a:prstGeom prst="rect">
            <a:avLst/>
          </a:prstGeom>
          <a:solidFill>
            <a:srgbClr val="FF9300">
              <a:alpha val="24889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593" name="矩形"/>
          <p:cNvSpPr/>
          <p:nvPr/>
        </p:nvSpPr>
        <p:spPr>
          <a:xfrm flipH="1" rot="2700000">
            <a:off x="-3175856" y="5823024"/>
            <a:ext cx="14602262" cy="2045344"/>
          </a:xfrm>
          <a:prstGeom prst="rect">
            <a:avLst/>
          </a:prstGeom>
          <a:solidFill>
            <a:srgbClr val="8EFA00">
              <a:alpha val="24889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594" name="矩形"/>
          <p:cNvSpPr/>
          <p:nvPr/>
        </p:nvSpPr>
        <p:spPr>
          <a:xfrm flipH="1" rot="2700000">
            <a:off x="-2066815" y="3993532"/>
            <a:ext cx="15574384" cy="2045345"/>
          </a:xfrm>
          <a:prstGeom prst="rect">
            <a:avLst/>
          </a:prstGeom>
          <a:solidFill>
            <a:srgbClr val="FF9300">
              <a:alpha val="24889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595" name="矩形"/>
          <p:cNvSpPr/>
          <p:nvPr/>
        </p:nvSpPr>
        <p:spPr>
          <a:xfrm flipH="1" rot="2700000">
            <a:off x="1085638" y="3488481"/>
            <a:ext cx="14602262" cy="2045345"/>
          </a:xfrm>
          <a:prstGeom prst="rect">
            <a:avLst/>
          </a:prstGeom>
          <a:solidFill>
            <a:srgbClr val="8EFA00">
              <a:alpha val="24889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596" name="線條"/>
          <p:cNvSpPr/>
          <p:nvPr>
            <p:ph type="body" idx="13"/>
          </p:nvPr>
        </p:nvSpPr>
        <p:spPr>
          <a:xfrm>
            <a:off x="5755566" y="1248484"/>
            <a:ext cx="8626938" cy="1"/>
          </a:xfrm>
          <a:prstGeom prst="line">
            <a:avLst/>
          </a:prstGeom>
          <a:ln>
            <a:solidFill>
              <a:srgbClr val="747676">
                <a:alpha val="46268"/>
              </a:srgbClr>
            </a:solidFill>
          </a:ln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97" name="Alternative: WIDEN the VIEW"/>
          <p:cNvSpPr txBox="1"/>
          <p:nvPr>
            <p:ph type="title"/>
          </p:nvPr>
        </p:nvSpPr>
        <p:spPr>
          <a:xfrm>
            <a:off x="5155099" y="427030"/>
            <a:ext cx="7962946" cy="886493"/>
          </a:xfrm>
          <a:prstGeom prst="rect">
            <a:avLst/>
          </a:prstGeom>
        </p:spPr>
        <p:txBody>
          <a:bodyPr/>
          <a:lstStyle>
            <a:lvl1pPr defTabSz="426466">
              <a:spcBef>
                <a:spcPts val="1600"/>
              </a:spcBef>
              <a:defRPr sz="3796"/>
            </a:lvl1pPr>
          </a:lstStyle>
          <a:p>
            <a:pPr/>
            <a:r>
              <a:t>Alternative: WIDEN the VIEW</a:t>
            </a:r>
          </a:p>
        </p:txBody>
      </p:sp>
      <p:sp>
        <p:nvSpPr>
          <p:cNvPr id="59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99" name="圓形"/>
          <p:cNvSpPr/>
          <p:nvPr/>
        </p:nvSpPr>
        <p:spPr>
          <a:xfrm>
            <a:off x="3822647" y="886534"/>
            <a:ext cx="723901" cy="723901"/>
          </a:xfrm>
          <a:prstGeom prst="ellipse">
            <a:avLst/>
          </a:prstGeom>
          <a:solidFill>
            <a:schemeClr val="accent4">
              <a:satOff val="15429"/>
              <a:lumOff val="553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00" name="線條"/>
          <p:cNvSpPr/>
          <p:nvPr/>
        </p:nvSpPr>
        <p:spPr>
          <a:xfrm flipH="1">
            <a:off x="3069632" y="1489068"/>
            <a:ext cx="847186" cy="847187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01" name="A"/>
          <p:cNvSpPr/>
          <p:nvPr/>
        </p:nvSpPr>
        <p:spPr>
          <a:xfrm>
            <a:off x="2459079" y="2217453"/>
            <a:ext cx="723901" cy="723902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A</a:t>
            </a:r>
          </a:p>
        </p:txBody>
      </p:sp>
      <p:sp>
        <p:nvSpPr>
          <p:cNvPr id="602" name="線條"/>
          <p:cNvSpPr/>
          <p:nvPr/>
        </p:nvSpPr>
        <p:spPr>
          <a:xfrm flipH="1">
            <a:off x="1706064" y="2819988"/>
            <a:ext cx="847187" cy="847186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03" name="線條"/>
          <p:cNvSpPr/>
          <p:nvPr/>
        </p:nvSpPr>
        <p:spPr>
          <a:xfrm flipH="1">
            <a:off x="-397880" y="3814831"/>
            <a:ext cx="1939386" cy="1939387"/>
          </a:xfrm>
          <a:prstGeom prst="line">
            <a:avLst/>
          </a:prstGeom>
          <a:ln w="38100">
            <a:solidFill>
              <a:srgbClr val="747676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04" name="線條"/>
          <p:cNvSpPr/>
          <p:nvPr/>
        </p:nvSpPr>
        <p:spPr>
          <a:xfrm>
            <a:off x="3078612" y="2819988"/>
            <a:ext cx="847186" cy="847186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05" name="B"/>
          <p:cNvSpPr/>
          <p:nvPr/>
        </p:nvSpPr>
        <p:spPr>
          <a:xfrm>
            <a:off x="3789999" y="3567483"/>
            <a:ext cx="723901" cy="723901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606" name="線條"/>
          <p:cNvSpPr/>
          <p:nvPr/>
        </p:nvSpPr>
        <p:spPr>
          <a:xfrm>
            <a:off x="4409532" y="4170018"/>
            <a:ext cx="847186" cy="847186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07" name="C"/>
          <p:cNvSpPr/>
          <p:nvPr/>
        </p:nvSpPr>
        <p:spPr>
          <a:xfrm>
            <a:off x="5119186" y="4924281"/>
            <a:ext cx="723901" cy="723902"/>
          </a:xfrm>
          <a:prstGeom prst="ellipse">
            <a:avLst/>
          </a:prstGeom>
          <a:solidFill>
            <a:schemeClr val="accent4">
              <a:satOff val="15429"/>
              <a:lumOff val="553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C</a:t>
            </a:r>
          </a:p>
        </p:txBody>
      </p:sp>
      <p:sp>
        <p:nvSpPr>
          <p:cNvPr id="608" name="圓形"/>
          <p:cNvSpPr/>
          <p:nvPr/>
        </p:nvSpPr>
        <p:spPr>
          <a:xfrm>
            <a:off x="2459079" y="4867747"/>
            <a:ext cx="723901" cy="723901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09" name="線條"/>
          <p:cNvSpPr/>
          <p:nvPr/>
        </p:nvSpPr>
        <p:spPr>
          <a:xfrm flipH="1">
            <a:off x="3069632" y="4170018"/>
            <a:ext cx="847186" cy="847186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10" name="圓形"/>
          <p:cNvSpPr/>
          <p:nvPr/>
        </p:nvSpPr>
        <p:spPr>
          <a:xfrm>
            <a:off x="3809109" y="6229322"/>
            <a:ext cx="723901" cy="723901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11" name="線條"/>
          <p:cNvSpPr/>
          <p:nvPr/>
        </p:nvSpPr>
        <p:spPr>
          <a:xfrm flipH="1">
            <a:off x="4419661" y="5531592"/>
            <a:ext cx="847187" cy="847187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12" name="線條"/>
          <p:cNvSpPr/>
          <p:nvPr/>
        </p:nvSpPr>
        <p:spPr>
          <a:xfrm>
            <a:off x="4371312" y="6893167"/>
            <a:ext cx="847186" cy="847187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13" name="圓形"/>
          <p:cNvSpPr/>
          <p:nvPr/>
        </p:nvSpPr>
        <p:spPr>
          <a:xfrm>
            <a:off x="5082699" y="7640663"/>
            <a:ext cx="723901" cy="723901"/>
          </a:xfrm>
          <a:prstGeom prst="ellipse">
            <a:avLst/>
          </a:prstGeom>
          <a:solidFill>
            <a:schemeClr val="accent4">
              <a:satOff val="15429"/>
              <a:lumOff val="553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14" name="線條"/>
          <p:cNvSpPr/>
          <p:nvPr/>
        </p:nvSpPr>
        <p:spPr>
          <a:xfrm flipH="1">
            <a:off x="-160556" y="5621580"/>
            <a:ext cx="2650785" cy="2650784"/>
          </a:xfrm>
          <a:prstGeom prst="line">
            <a:avLst/>
          </a:prstGeom>
          <a:ln w="38100">
            <a:solidFill>
              <a:srgbClr val="747676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15" name="線條"/>
          <p:cNvSpPr/>
          <p:nvPr/>
        </p:nvSpPr>
        <p:spPr>
          <a:xfrm flipH="1">
            <a:off x="550843" y="8317984"/>
            <a:ext cx="1939386" cy="1939386"/>
          </a:xfrm>
          <a:prstGeom prst="line">
            <a:avLst/>
          </a:prstGeom>
          <a:ln w="38100">
            <a:solidFill>
              <a:srgbClr val="747676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16" name="圓形"/>
          <p:cNvSpPr/>
          <p:nvPr/>
        </p:nvSpPr>
        <p:spPr>
          <a:xfrm>
            <a:off x="2414091" y="7548697"/>
            <a:ext cx="723901" cy="723901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17" name="線條"/>
          <p:cNvSpPr/>
          <p:nvPr/>
        </p:nvSpPr>
        <p:spPr>
          <a:xfrm flipH="1">
            <a:off x="3024643" y="6850967"/>
            <a:ext cx="847186" cy="847187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18" name="L"/>
          <p:cNvSpPr/>
          <p:nvPr/>
        </p:nvSpPr>
        <p:spPr>
          <a:xfrm>
            <a:off x="3764121" y="8952472"/>
            <a:ext cx="723901" cy="723901"/>
          </a:xfrm>
          <a:prstGeom prst="ellipse">
            <a:avLst/>
          </a:prstGeom>
          <a:solidFill>
            <a:schemeClr val="accent4">
              <a:satOff val="15429"/>
              <a:lumOff val="553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L</a:t>
            </a:r>
          </a:p>
        </p:txBody>
      </p:sp>
      <p:sp>
        <p:nvSpPr>
          <p:cNvPr id="619" name="線條"/>
          <p:cNvSpPr/>
          <p:nvPr/>
        </p:nvSpPr>
        <p:spPr>
          <a:xfrm flipH="1">
            <a:off x="4374673" y="8254742"/>
            <a:ext cx="847186" cy="847187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pic>
        <p:nvPicPr>
          <p:cNvPr id="620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2740798">
            <a:off x="4986022" y="8202374"/>
            <a:ext cx="587425" cy="1811500"/>
          </a:xfrm>
          <a:prstGeom prst="rect">
            <a:avLst/>
          </a:prstGeom>
        </p:spPr>
      </p:pic>
      <p:pic>
        <p:nvPicPr>
          <p:cNvPr id="622" name="線條" descr="線條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21540000">
            <a:off x="5710429" y="5682068"/>
            <a:ext cx="587425" cy="1811500"/>
          </a:xfrm>
          <a:prstGeom prst="rect">
            <a:avLst/>
          </a:prstGeom>
        </p:spPr>
      </p:pic>
      <p:pic>
        <p:nvPicPr>
          <p:cNvPr id="624" name="線條" descr="線條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20520000">
            <a:off x="5043798" y="1376299"/>
            <a:ext cx="674342" cy="3247766"/>
          </a:xfrm>
          <a:prstGeom prst="rect">
            <a:avLst/>
          </a:prstGeom>
        </p:spPr>
      </p:pic>
      <p:sp>
        <p:nvSpPr>
          <p:cNvPr id="626" name="圓形"/>
          <p:cNvSpPr/>
          <p:nvPr/>
        </p:nvSpPr>
        <p:spPr>
          <a:xfrm>
            <a:off x="5219022" y="-517241"/>
            <a:ext cx="723901" cy="723901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27" name="線條"/>
          <p:cNvSpPr/>
          <p:nvPr/>
        </p:nvSpPr>
        <p:spPr>
          <a:xfrm flipH="1">
            <a:off x="4466006" y="85293"/>
            <a:ext cx="847187" cy="847187"/>
          </a:xfrm>
          <a:prstGeom prst="line">
            <a:avLst/>
          </a:prstGeom>
          <a:ln w="25400">
            <a:solidFill>
              <a:srgbClr val="74767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28" name="ROUND 1"/>
          <p:cNvSpPr txBox="1"/>
          <p:nvPr/>
        </p:nvSpPr>
        <p:spPr>
          <a:xfrm>
            <a:off x="3056373" y="87358"/>
            <a:ext cx="1511301" cy="4826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ROUND 1</a:t>
            </a:r>
          </a:p>
        </p:txBody>
      </p:sp>
      <p:sp>
        <p:nvSpPr>
          <p:cNvPr id="629" name="ROUND 2"/>
          <p:cNvSpPr txBox="1"/>
          <p:nvPr/>
        </p:nvSpPr>
        <p:spPr>
          <a:xfrm>
            <a:off x="1118098" y="1115134"/>
            <a:ext cx="1511301" cy="4826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ROUND 2</a:t>
            </a:r>
          </a:p>
        </p:txBody>
      </p:sp>
      <p:sp>
        <p:nvSpPr>
          <p:cNvPr id="630" name="ROUND 3"/>
          <p:cNvSpPr txBox="1"/>
          <p:nvPr/>
        </p:nvSpPr>
        <p:spPr>
          <a:xfrm>
            <a:off x="-183838" y="2835253"/>
            <a:ext cx="1511301" cy="4826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ROUND 3</a:t>
            </a:r>
          </a:p>
        </p:txBody>
      </p:sp>
      <p:sp>
        <p:nvSpPr>
          <p:cNvPr id="631" name="僅有一種最大走法，增加左子"/>
          <p:cNvSpPr txBox="1"/>
          <p:nvPr/>
        </p:nvSpPr>
        <p:spPr>
          <a:xfrm>
            <a:off x="5279211" y="1673221"/>
            <a:ext cx="361607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1" sz="2100"/>
            </a:lvl1pPr>
          </a:lstStyle>
          <a:p>
            <a:pPr/>
            <a:r>
              <a:t>僅有一種最大走法，增加左子</a:t>
            </a:r>
          </a:p>
        </p:txBody>
      </p:sp>
      <p:sp>
        <p:nvSpPr>
          <p:cNvPr id="632" name="有多種最大走法，第一種增加左子，其餘增加於右子"/>
          <p:cNvSpPr txBox="1"/>
          <p:nvPr/>
        </p:nvSpPr>
        <p:spPr>
          <a:xfrm>
            <a:off x="3673101" y="2540917"/>
            <a:ext cx="630974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1" sz="2100"/>
            </a:lvl1pPr>
          </a:lstStyle>
          <a:p>
            <a:pPr/>
            <a:r>
              <a:t>有多種最大走法，第一種增加左子，其餘增加於右子</a:t>
            </a:r>
          </a:p>
        </p:txBody>
      </p:sp>
      <p:sp>
        <p:nvSpPr>
          <p:cNvPr id="633" name="走到有累積最小COST的葉子，回溯即為答案"/>
          <p:cNvSpPr txBox="1"/>
          <p:nvPr/>
        </p:nvSpPr>
        <p:spPr>
          <a:xfrm>
            <a:off x="4662280" y="9078019"/>
            <a:ext cx="5373302" cy="472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1" sz="2100"/>
            </a:lvl1pPr>
          </a:lstStyle>
          <a:p>
            <a:pPr/>
            <a:r>
              <a:t>走到有累積最小COST的葉子，回溯即為答案</a:t>
            </a:r>
          </a:p>
        </p:txBody>
      </p:sp>
      <p:sp>
        <p:nvSpPr>
          <p:cNvPr id="634" name="圓形"/>
          <p:cNvSpPr/>
          <p:nvPr/>
        </p:nvSpPr>
        <p:spPr>
          <a:xfrm>
            <a:off x="7496507" y="4237523"/>
            <a:ext cx="723901" cy="723901"/>
          </a:xfrm>
          <a:prstGeom prst="ellipse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635" name="{storing a max-passing way}"/>
          <p:cNvSpPr txBox="1"/>
          <p:nvPr/>
        </p:nvSpPr>
        <p:spPr>
          <a:xfrm>
            <a:off x="8450370" y="4240376"/>
            <a:ext cx="419119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{storing a max-passing way}</a:t>
            </a:r>
          </a:p>
        </p:txBody>
      </p:sp>
      <p:sp>
        <p:nvSpPr>
          <p:cNvPr id="636" name="Implement by LCRS B-Tree"/>
          <p:cNvSpPr txBox="1"/>
          <p:nvPr/>
        </p:nvSpPr>
        <p:spPr>
          <a:xfrm>
            <a:off x="8036722" y="3602001"/>
            <a:ext cx="396886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hueOff val="147319"/>
                    <a:satOff val="13526"/>
                    <a:lumOff val="-23026"/>
                  </a:schemeClr>
                </a:solidFill>
              </a:defRPr>
            </a:lvl1pPr>
          </a:lstStyle>
          <a:p>
            <a:pPr/>
            <a:r>
              <a:t>Implement by LCRS B-Tree</a:t>
            </a:r>
          </a:p>
        </p:txBody>
      </p:sp>
      <p:sp>
        <p:nvSpPr>
          <p:cNvPr id="637" name="B&amp;B Tactic…"/>
          <p:cNvSpPr txBox="1"/>
          <p:nvPr/>
        </p:nvSpPr>
        <p:spPr>
          <a:xfrm>
            <a:off x="6722268" y="5307888"/>
            <a:ext cx="6050083" cy="340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rgbClr val="FF2F92"/>
                </a:solidFill>
                <a:latin typeface="Hoefler Text"/>
                <a:ea typeface="Hoefler Text"/>
                <a:cs typeface="Hoefler Text"/>
                <a:sym typeface="Hoefler Text"/>
              </a:defRPr>
            </a:pPr>
            <a:r>
              <a:t>B&amp;B Tactic</a:t>
            </a:r>
          </a:p>
          <a:p>
            <a:pPr>
              <a:defRPr>
                <a:solidFill>
                  <a:srgbClr val="FF2F92"/>
                </a:solidFill>
                <a:latin typeface="Hoefler Text"/>
                <a:ea typeface="Hoefler Text"/>
                <a:cs typeface="Hoefler Text"/>
                <a:sym typeface="Hoefler Text"/>
              </a:defRPr>
            </a:pPr>
            <a:r>
              <a:t>-&gt;Find a tight bound by greedy or others</a:t>
            </a:r>
          </a:p>
          <a:p>
            <a:pPr>
              <a:defRPr>
                <a:solidFill>
                  <a:srgbClr val="FF2F92"/>
                </a:solidFill>
                <a:latin typeface="Hoefler Text"/>
                <a:ea typeface="Hoefler Text"/>
                <a:cs typeface="Hoefler Text"/>
                <a:sym typeface="Hoefler Text"/>
              </a:defRPr>
            </a:pPr>
            <a:r>
              <a:t>-&gt;Build the ANS tree</a:t>
            </a:r>
          </a:p>
          <a:p>
            <a:pPr>
              <a:defRPr>
                <a:solidFill>
                  <a:srgbClr val="FF2F92"/>
                </a:solidFill>
                <a:latin typeface="Hoefler Text"/>
                <a:ea typeface="Hoefler Text"/>
                <a:cs typeface="Hoefler Text"/>
                <a:sym typeface="Hoefler Text"/>
              </a:defRPr>
            </a:pPr>
            <a:r>
              <a:t>-&gt;Once the accumulated cost be larger than bound or reach a leaf</a:t>
            </a:r>
          </a:p>
          <a:p>
            <a:pPr>
              <a:defRPr>
                <a:solidFill>
                  <a:srgbClr val="FF2F92"/>
                </a:solidFill>
                <a:latin typeface="Hoefler Text"/>
                <a:ea typeface="Hoefler Text"/>
                <a:cs typeface="Hoefler Text"/>
                <a:sym typeface="Hoefler Text"/>
              </a:defRPr>
            </a:pPr>
            <a:r>
              <a:t>-&gt;Find out the optimal ANS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影像" descr="影像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784" r="340" b="8898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42" name="影像" descr="影像"/>
          <p:cNvPicPr>
            <a:picLocks noChangeAspect="1"/>
          </p:cNvPicPr>
          <p:nvPr>
            <p:ph type="pic" idx="14"/>
          </p:nvPr>
        </p:nvPicPr>
        <p:blipFill>
          <a:blip r:embed="rId4">
            <a:extLst/>
          </a:blip>
          <a:srcRect l="3486" t="3225" r="14898" b="17944"/>
          <a:stretch>
            <a:fillRect/>
          </a:stretch>
        </p:blipFill>
        <p:spPr>
          <a:xfrm>
            <a:off x="8128000" y="533400"/>
            <a:ext cx="4305300" cy="3594100"/>
          </a:xfrm>
          <a:prstGeom prst="rect">
            <a:avLst/>
          </a:prstGeom>
        </p:spPr>
      </p:pic>
      <p:pic>
        <p:nvPicPr>
          <p:cNvPr id="643" name="影像" descr="影像"/>
          <p:cNvPicPr>
            <a:picLocks noChangeAspect="1"/>
          </p:cNvPicPr>
          <p:nvPr>
            <p:ph type="pic" idx="15"/>
          </p:nvPr>
        </p:nvPicPr>
        <p:blipFill>
          <a:blip r:embed="rId5">
            <a:extLst/>
          </a:blip>
          <a:srcRect l="568" t="568" r="3125" b="1903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44" name="Thank You for Listening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64" sz="6400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Thank You for Listening!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影像" descr="影像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3997" t="1947" r="27072" b="194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6" name="線條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7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spcBef>
                <a:spcPts val="1800"/>
              </a:spcBef>
              <a:defRPr sz="4264"/>
            </a:lvl1pPr>
          </a:lstStyle>
          <a:p>
            <a:pPr/>
            <a:r>
              <a:t>agenda</a:t>
            </a:r>
          </a:p>
        </p:txBody>
      </p:sp>
      <p:sp>
        <p:nvSpPr>
          <p:cNvPr id="148" name="Our Attempt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Our Attempts</a:t>
            </a:r>
          </a:p>
          <a:p>
            <a:pPr/>
            <a:r>
              <a:t>How It Works</a:t>
            </a:r>
          </a:p>
          <a:p>
            <a:pPr/>
            <a:r>
              <a:t>Performance on 5 examples</a:t>
            </a:r>
          </a:p>
          <a:p>
            <a:pPr/>
            <a:r>
              <a:t>Advantages and Alternatives</a:t>
            </a:r>
          </a:p>
        </p:txBody>
      </p:sp>
      <p:sp>
        <p:nvSpPr>
          <p:cNvPr id="149" name="幻燈片編號"/>
          <p:cNvSpPr txBox="1"/>
          <p:nvPr>
            <p:ph type="sldNum" sz="quarter" idx="2"/>
          </p:nvPr>
        </p:nvSpPr>
        <p:spPr>
          <a:xfrm>
            <a:off x="12130061" y="9194800"/>
            <a:ext cx="260351" cy="444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3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1"/>
          <p:cNvSpPr txBox="1"/>
          <p:nvPr/>
        </p:nvSpPr>
        <p:spPr>
          <a:xfrm>
            <a:off x="-800740" y="-5706931"/>
            <a:ext cx="5334001" cy="258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0" spc="600" sz="60000">
                <a:solidFill>
                  <a:srgbClr val="E99A95">
                    <a:alpha val="20495"/>
                  </a:srgbClr>
                </a:solidFill>
                <a:latin typeface="Zapfino"/>
                <a:ea typeface="Zapfino"/>
                <a:cs typeface="Zapfino"/>
                <a:sym typeface="Zapfino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54" name="Our…"/>
          <p:cNvSpPr txBox="1"/>
          <p:nvPr>
            <p:ph type="title"/>
          </p:nvPr>
        </p:nvSpPr>
        <p:spPr>
          <a:xfrm>
            <a:off x="48347" y="571500"/>
            <a:ext cx="7139853" cy="7213600"/>
          </a:xfrm>
          <a:prstGeom prst="rect">
            <a:avLst/>
          </a:prstGeom>
        </p:spPr>
        <p:txBody>
          <a:bodyPr/>
          <a:lstStyle/>
          <a:p>
            <a:pPr>
              <a:defRPr sz="12300">
                <a:solidFill>
                  <a:schemeClr val="accent5">
                    <a:lumOff val="-8059"/>
                  </a:schemeClr>
                </a:solidFill>
              </a:defRPr>
            </a:pPr>
            <a:r>
              <a:t>Our </a:t>
            </a:r>
          </a:p>
          <a:p>
            <a:pPr>
              <a:defRPr sz="12300">
                <a:solidFill>
                  <a:schemeClr val="accent5">
                    <a:lumOff val="-8059"/>
                  </a:schemeClr>
                </a:solidFill>
              </a:defRPr>
            </a:pPr>
            <a:r>
              <a:t>a</a:t>
            </a:r>
            <a:r>
              <a:rPr sz="8800"/>
              <a:t>ttempts</a:t>
            </a:r>
          </a:p>
        </p:txBody>
      </p:sp>
      <p:pic>
        <p:nvPicPr>
          <p:cNvPr id="155" name="影像" descr="影像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6" name="線條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7" name="3 Considerations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96570">
              <a:spcBef>
                <a:spcPts val="500"/>
              </a:spcBef>
              <a:defRPr sz="4080"/>
            </a:pPr>
            <a:r>
              <a:t>3 Considerations </a:t>
            </a:r>
          </a:p>
          <a:p>
            <a:pPr defTabSz="496570">
              <a:spcBef>
                <a:spcPts val="500"/>
              </a:spcBef>
              <a:defRPr sz="4080"/>
            </a:pPr>
            <a:r>
              <a:t>&amp; Greedy Heuristics</a:t>
            </a:r>
          </a:p>
        </p:txBody>
      </p:sp>
      <p:sp>
        <p:nvSpPr>
          <p:cNvPr id="158" name="幻燈片編號"/>
          <p:cNvSpPr txBox="1"/>
          <p:nvPr>
            <p:ph type="sldNum" sz="quarter" idx="2"/>
          </p:nvPr>
        </p:nvSpPr>
        <p:spPr>
          <a:xfrm>
            <a:off x="12141527" y="9194800"/>
            <a:ext cx="260351" cy="444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3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159" name="影像" descr="影像"/>
          <p:cNvPicPr>
            <a:picLocks noChangeAspect="0"/>
          </p:cNvPicPr>
          <p:nvPr/>
        </p:nvPicPr>
        <p:blipFill>
          <a:blip r:embed="rId4">
            <a:extLst/>
          </a:blip>
          <a:srcRect l="3997" t="1947" r="27072" b="1947"/>
          <a:stretch>
            <a:fillRect/>
          </a:stretch>
        </p:blipFill>
        <p:spPr>
          <a:xfrm>
            <a:off x="7531099" y="0"/>
            <a:ext cx="5473701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or Optimal Consideration…"/>
          <p:cNvSpPr txBox="1"/>
          <p:nvPr>
            <p:ph type="body" idx="1"/>
          </p:nvPr>
        </p:nvSpPr>
        <p:spPr>
          <a:xfrm>
            <a:off x="571500" y="510229"/>
            <a:ext cx="11861800" cy="8083407"/>
          </a:xfrm>
          <a:prstGeom prst="rect">
            <a:avLst/>
          </a:prstGeom>
        </p:spPr>
        <p:txBody>
          <a:bodyPr/>
          <a:lstStyle>
            <a:lvl2pPr marL="881062" indent="-411162">
              <a:buSzPct val="45000"/>
              <a:buFontTx/>
              <a:buBlip>
                <a:blip r:embed="rId3"/>
              </a:buBlip>
              <a:defRPr sz="2800"/>
            </a:lvl2pPr>
          </a:lstStyle>
          <a:p>
            <a:pPr/>
            <a:r>
              <a:t>For Optimal Consideration</a:t>
            </a:r>
          </a:p>
          <a:p>
            <a:pPr lvl="1"/>
            <a:r>
              <a:t>For each time/round, pass cars as many as possible.  </a:t>
            </a:r>
          </a:p>
        </p:txBody>
      </p:sp>
      <p:sp>
        <p:nvSpPr>
          <p:cNvPr id="164" name="幻燈片編號"/>
          <p:cNvSpPr txBox="1"/>
          <p:nvPr>
            <p:ph type="sldNum" sz="quarter" idx="2"/>
          </p:nvPr>
        </p:nvSpPr>
        <p:spPr>
          <a:xfrm>
            <a:off x="12174511" y="9194800"/>
            <a:ext cx="21590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86" name="群組"/>
          <p:cNvGrpSpPr/>
          <p:nvPr/>
        </p:nvGrpSpPr>
        <p:grpSpPr>
          <a:xfrm>
            <a:off x="875433" y="3764720"/>
            <a:ext cx="3718694" cy="3653569"/>
            <a:chOff x="0" y="0"/>
            <a:chExt cx="3718693" cy="3653568"/>
          </a:xfrm>
        </p:grpSpPr>
        <p:grpSp>
          <p:nvGrpSpPr>
            <p:cNvPr id="177" name="群組"/>
            <p:cNvGrpSpPr/>
            <p:nvPr/>
          </p:nvGrpSpPr>
          <p:grpSpPr>
            <a:xfrm>
              <a:off x="306829" y="184296"/>
              <a:ext cx="2856675" cy="3024207"/>
              <a:chOff x="0" y="0"/>
              <a:chExt cx="2856674" cy="3024205"/>
            </a:xfrm>
          </p:grpSpPr>
          <p:sp>
            <p:nvSpPr>
              <p:cNvPr id="165" name="正方形"/>
              <p:cNvSpPr/>
              <p:nvPr/>
            </p:nvSpPr>
            <p:spPr>
              <a:xfrm>
                <a:off x="738514" y="794358"/>
                <a:ext cx="641131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66" name="正方形"/>
              <p:cNvSpPr/>
              <p:nvPr/>
            </p:nvSpPr>
            <p:spPr>
              <a:xfrm>
                <a:off x="1477029" y="794358"/>
                <a:ext cx="641131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67" name="正方形"/>
              <p:cNvSpPr/>
              <p:nvPr/>
            </p:nvSpPr>
            <p:spPr>
              <a:xfrm>
                <a:off x="738514" y="1588717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68" name="正方形"/>
              <p:cNvSpPr/>
              <p:nvPr/>
            </p:nvSpPr>
            <p:spPr>
              <a:xfrm>
                <a:off x="1477029" y="1588717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69" name="正方形"/>
              <p:cNvSpPr/>
              <p:nvPr/>
            </p:nvSpPr>
            <p:spPr>
              <a:xfrm>
                <a:off x="2215544" y="794358"/>
                <a:ext cx="641131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70" name="正方形"/>
              <p:cNvSpPr/>
              <p:nvPr/>
            </p:nvSpPr>
            <p:spPr>
              <a:xfrm>
                <a:off x="2215544" y="1588717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71" name="正方形"/>
              <p:cNvSpPr/>
              <p:nvPr/>
            </p:nvSpPr>
            <p:spPr>
              <a:xfrm>
                <a:off x="1477029" y="2383076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72" name="正方形"/>
              <p:cNvSpPr/>
              <p:nvPr/>
            </p:nvSpPr>
            <p:spPr>
              <a:xfrm>
                <a:off x="738514" y="2383076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73" name="正方形"/>
              <p:cNvSpPr/>
              <p:nvPr/>
            </p:nvSpPr>
            <p:spPr>
              <a:xfrm>
                <a:off x="0" y="794358"/>
                <a:ext cx="641130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74" name="正方形"/>
              <p:cNvSpPr/>
              <p:nvPr/>
            </p:nvSpPr>
            <p:spPr>
              <a:xfrm>
                <a:off x="0" y="1588717"/>
                <a:ext cx="641130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75" name="正方形"/>
              <p:cNvSpPr/>
              <p:nvPr/>
            </p:nvSpPr>
            <p:spPr>
              <a:xfrm>
                <a:off x="738514" y="0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176" name="正方形"/>
              <p:cNvSpPr/>
              <p:nvPr/>
            </p:nvSpPr>
            <p:spPr>
              <a:xfrm>
                <a:off x="1477029" y="0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</p:grpSp>
        <p:sp>
          <p:nvSpPr>
            <p:cNvPr id="178" name="汽車"/>
            <p:cNvSpPr/>
            <p:nvPr/>
          </p:nvSpPr>
          <p:spPr>
            <a:xfrm>
              <a:off x="0" y="1959853"/>
              <a:ext cx="896077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531B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79" name="汽車"/>
            <p:cNvSpPr/>
            <p:nvPr/>
          </p:nvSpPr>
          <p:spPr>
            <a:xfrm flipH="1">
              <a:off x="2822617" y="1133537"/>
              <a:ext cx="896077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929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80" name="汽車"/>
            <p:cNvSpPr/>
            <p:nvPr/>
          </p:nvSpPr>
          <p:spPr>
            <a:xfrm flipH="1" rot="16200000">
              <a:off x="943150" y="282938"/>
              <a:ext cx="896078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chemeClr val="accent1">
                <a:hueOff val="147319"/>
                <a:satOff val="13526"/>
                <a:lumOff val="-230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81" name="汽車"/>
            <p:cNvSpPr/>
            <p:nvPr/>
          </p:nvSpPr>
          <p:spPr>
            <a:xfrm flipH="1" rot="5400000">
              <a:off x="1700775" y="3040430"/>
              <a:ext cx="896077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9411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82" name="線條"/>
            <p:cNvSpPr/>
            <p:nvPr/>
          </p:nvSpPr>
          <p:spPr>
            <a:xfrm>
              <a:off x="1146613" y="2124953"/>
              <a:ext cx="896078" cy="1"/>
            </a:xfrm>
            <a:prstGeom prst="line">
              <a:avLst/>
            </a:prstGeom>
            <a:noFill/>
            <a:ln w="38100" cap="flat">
              <a:solidFill>
                <a:srgbClr val="521B92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83" name="線條"/>
            <p:cNvSpPr/>
            <p:nvPr/>
          </p:nvSpPr>
          <p:spPr>
            <a:xfrm flipH="1">
              <a:off x="1391189" y="1140949"/>
              <a:ext cx="1" cy="2295814"/>
            </a:xfrm>
            <a:prstGeom prst="line">
              <a:avLst/>
            </a:prstGeom>
            <a:noFill/>
            <a:ln w="38100" cap="flat">
              <a:solidFill>
                <a:schemeClr val="accent1">
                  <a:hueOff val="147319"/>
                  <a:satOff val="13526"/>
                  <a:lumOff val="-23026"/>
                </a:schemeClr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84" name="線條"/>
            <p:cNvSpPr/>
            <p:nvPr/>
          </p:nvSpPr>
          <p:spPr>
            <a:xfrm flipH="1">
              <a:off x="2084043" y="1973577"/>
              <a:ext cx="961527" cy="646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88" h="20301" fill="norm" stroke="1" extrusionOk="0">
                  <a:moveTo>
                    <a:pt x="0" y="876"/>
                  </a:moveTo>
                  <a:cubicBezTo>
                    <a:pt x="6073" y="-1299"/>
                    <a:pt x="12753" y="656"/>
                    <a:pt x="17006" y="5855"/>
                  </a:cubicBezTo>
                  <a:cubicBezTo>
                    <a:pt x="20225" y="9788"/>
                    <a:pt x="21600" y="15117"/>
                    <a:pt x="20734" y="20301"/>
                  </a:cubicBezTo>
                </a:path>
              </a:pathLst>
            </a:custGeom>
            <a:noFill/>
            <a:ln w="38100" cap="flat">
              <a:solidFill>
                <a:srgbClr val="941100"/>
              </a:solidFill>
              <a:custDash>
                <a:ds d="200000" sp="200000"/>
              </a:custDash>
              <a:miter lim="400000"/>
              <a:head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85" name="線條"/>
            <p:cNvSpPr/>
            <p:nvPr/>
          </p:nvSpPr>
          <p:spPr>
            <a:xfrm flipH="1" rot="16200000">
              <a:off x="1809341" y="517095"/>
              <a:ext cx="961527" cy="646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88" h="20301" fill="norm" stroke="1" extrusionOk="0">
                  <a:moveTo>
                    <a:pt x="0" y="876"/>
                  </a:moveTo>
                  <a:cubicBezTo>
                    <a:pt x="6073" y="-1299"/>
                    <a:pt x="12753" y="656"/>
                    <a:pt x="17006" y="5855"/>
                  </a:cubicBezTo>
                  <a:cubicBezTo>
                    <a:pt x="20225" y="9788"/>
                    <a:pt x="21600" y="15117"/>
                    <a:pt x="20734" y="20301"/>
                  </a:cubicBezTo>
                </a:path>
              </a:pathLst>
            </a:custGeom>
            <a:noFill/>
            <a:ln w="38100" cap="flat">
              <a:solidFill>
                <a:srgbClr val="929000"/>
              </a:solidFill>
              <a:custDash>
                <a:ds d="200000" sp="200000"/>
              </a:custDash>
              <a:miter lim="400000"/>
              <a:head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</p:grpSp>
      <p:grpSp>
        <p:nvGrpSpPr>
          <p:cNvPr id="199" name="群組"/>
          <p:cNvGrpSpPr/>
          <p:nvPr/>
        </p:nvGrpSpPr>
        <p:grpSpPr>
          <a:xfrm>
            <a:off x="6832005" y="2184142"/>
            <a:ext cx="2856675" cy="3024207"/>
            <a:chOff x="0" y="0"/>
            <a:chExt cx="2856674" cy="3024205"/>
          </a:xfrm>
        </p:grpSpPr>
        <p:sp>
          <p:nvSpPr>
            <p:cNvPr id="187" name="正方形"/>
            <p:cNvSpPr/>
            <p:nvPr/>
          </p:nvSpPr>
          <p:spPr>
            <a:xfrm>
              <a:off x="73851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88" name="正方形"/>
            <p:cNvSpPr/>
            <p:nvPr/>
          </p:nvSpPr>
          <p:spPr>
            <a:xfrm>
              <a:off x="1477029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89" name="正方形"/>
            <p:cNvSpPr/>
            <p:nvPr/>
          </p:nvSpPr>
          <p:spPr>
            <a:xfrm>
              <a:off x="73851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90" name="正方形"/>
            <p:cNvSpPr/>
            <p:nvPr/>
          </p:nvSpPr>
          <p:spPr>
            <a:xfrm>
              <a:off x="1477029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91" name="正方形"/>
            <p:cNvSpPr/>
            <p:nvPr/>
          </p:nvSpPr>
          <p:spPr>
            <a:xfrm>
              <a:off x="221554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92" name="正方形"/>
            <p:cNvSpPr/>
            <p:nvPr/>
          </p:nvSpPr>
          <p:spPr>
            <a:xfrm>
              <a:off x="221554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93" name="正方形"/>
            <p:cNvSpPr/>
            <p:nvPr/>
          </p:nvSpPr>
          <p:spPr>
            <a:xfrm>
              <a:off x="1477029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94" name="正方形"/>
            <p:cNvSpPr/>
            <p:nvPr/>
          </p:nvSpPr>
          <p:spPr>
            <a:xfrm>
              <a:off x="738514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95" name="正方形"/>
            <p:cNvSpPr/>
            <p:nvPr/>
          </p:nvSpPr>
          <p:spPr>
            <a:xfrm>
              <a:off x="0" y="794358"/>
              <a:ext cx="641130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96" name="正方形"/>
            <p:cNvSpPr/>
            <p:nvPr/>
          </p:nvSpPr>
          <p:spPr>
            <a:xfrm>
              <a:off x="0" y="1588717"/>
              <a:ext cx="641130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97" name="正方形"/>
            <p:cNvSpPr/>
            <p:nvPr/>
          </p:nvSpPr>
          <p:spPr>
            <a:xfrm>
              <a:off x="738514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198" name="正方形"/>
            <p:cNvSpPr/>
            <p:nvPr/>
          </p:nvSpPr>
          <p:spPr>
            <a:xfrm>
              <a:off x="1477029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</p:grpSp>
      <p:sp>
        <p:nvSpPr>
          <p:cNvPr id="200" name="汽車"/>
          <p:cNvSpPr/>
          <p:nvPr/>
        </p:nvSpPr>
        <p:spPr>
          <a:xfrm>
            <a:off x="6525176" y="3959699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531B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01" name="汽車"/>
          <p:cNvSpPr/>
          <p:nvPr/>
        </p:nvSpPr>
        <p:spPr>
          <a:xfrm flipH="1">
            <a:off x="9347793" y="3133384"/>
            <a:ext cx="896078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929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02" name="汽車"/>
          <p:cNvSpPr/>
          <p:nvPr/>
        </p:nvSpPr>
        <p:spPr>
          <a:xfrm flipH="1" rot="16200000">
            <a:off x="7468327" y="2282784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chemeClr val="accent1">
              <a:hueOff val="147319"/>
              <a:satOff val="13526"/>
              <a:lumOff val="-230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03" name="汽車"/>
          <p:cNvSpPr/>
          <p:nvPr/>
        </p:nvSpPr>
        <p:spPr>
          <a:xfrm flipH="1" rot="5400000">
            <a:off x="8225951" y="5040276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9411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04" name="線條"/>
          <p:cNvSpPr/>
          <p:nvPr/>
        </p:nvSpPr>
        <p:spPr>
          <a:xfrm>
            <a:off x="7671789" y="4124799"/>
            <a:ext cx="2210733" cy="1"/>
          </a:xfrm>
          <a:prstGeom prst="line">
            <a:avLst/>
          </a:prstGeom>
          <a:ln w="38100">
            <a:solidFill>
              <a:srgbClr val="521B9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05" name="線條"/>
          <p:cNvSpPr/>
          <p:nvPr/>
        </p:nvSpPr>
        <p:spPr>
          <a:xfrm flipH="1" rot="16200000">
            <a:off x="8334517" y="2516941"/>
            <a:ext cx="961528" cy="6461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88" h="20301" fill="norm" stroke="1" extrusionOk="0">
                <a:moveTo>
                  <a:pt x="0" y="876"/>
                </a:moveTo>
                <a:cubicBezTo>
                  <a:pt x="6073" y="-1299"/>
                  <a:pt x="12753" y="656"/>
                  <a:pt x="17006" y="5855"/>
                </a:cubicBezTo>
                <a:cubicBezTo>
                  <a:pt x="20225" y="9788"/>
                  <a:pt x="21600" y="15117"/>
                  <a:pt x="20734" y="20301"/>
                </a:cubicBezTo>
              </a:path>
            </a:pathLst>
          </a:custGeom>
          <a:ln w="38100">
            <a:solidFill>
              <a:srgbClr val="929000"/>
            </a:solidFill>
            <a:custDash>
              <a:ds d="200000" sp="200000"/>
            </a:custDash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grpSp>
        <p:nvGrpSpPr>
          <p:cNvPr id="218" name="群組"/>
          <p:cNvGrpSpPr/>
          <p:nvPr/>
        </p:nvGrpSpPr>
        <p:grpSpPr>
          <a:xfrm>
            <a:off x="6832005" y="6037561"/>
            <a:ext cx="2856675" cy="3024207"/>
            <a:chOff x="0" y="0"/>
            <a:chExt cx="2856674" cy="3024205"/>
          </a:xfrm>
        </p:grpSpPr>
        <p:sp>
          <p:nvSpPr>
            <p:cNvPr id="206" name="正方形"/>
            <p:cNvSpPr/>
            <p:nvPr/>
          </p:nvSpPr>
          <p:spPr>
            <a:xfrm>
              <a:off x="73851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07" name="正方形"/>
            <p:cNvSpPr/>
            <p:nvPr/>
          </p:nvSpPr>
          <p:spPr>
            <a:xfrm>
              <a:off x="1477029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08" name="正方形"/>
            <p:cNvSpPr/>
            <p:nvPr/>
          </p:nvSpPr>
          <p:spPr>
            <a:xfrm>
              <a:off x="73851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09" name="正方形"/>
            <p:cNvSpPr/>
            <p:nvPr/>
          </p:nvSpPr>
          <p:spPr>
            <a:xfrm>
              <a:off x="1477029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10" name="正方形"/>
            <p:cNvSpPr/>
            <p:nvPr/>
          </p:nvSpPr>
          <p:spPr>
            <a:xfrm>
              <a:off x="221554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11" name="正方形"/>
            <p:cNvSpPr/>
            <p:nvPr/>
          </p:nvSpPr>
          <p:spPr>
            <a:xfrm>
              <a:off x="221554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12" name="正方形"/>
            <p:cNvSpPr/>
            <p:nvPr/>
          </p:nvSpPr>
          <p:spPr>
            <a:xfrm>
              <a:off x="1477029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13" name="正方形"/>
            <p:cNvSpPr/>
            <p:nvPr/>
          </p:nvSpPr>
          <p:spPr>
            <a:xfrm>
              <a:off x="738514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14" name="正方形"/>
            <p:cNvSpPr/>
            <p:nvPr/>
          </p:nvSpPr>
          <p:spPr>
            <a:xfrm>
              <a:off x="0" y="794358"/>
              <a:ext cx="641130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15" name="正方形"/>
            <p:cNvSpPr/>
            <p:nvPr/>
          </p:nvSpPr>
          <p:spPr>
            <a:xfrm>
              <a:off x="0" y="1588717"/>
              <a:ext cx="641130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16" name="正方形"/>
            <p:cNvSpPr/>
            <p:nvPr/>
          </p:nvSpPr>
          <p:spPr>
            <a:xfrm>
              <a:off x="738514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17" name="正方形"/>
            <p:cNvSpPr/>
            <p:nvPr/>
          </p:nvSpPr>
          <p:spPr>
            <a:xfrm>
              <a:off x="1477029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</p:grpSp>
      <p:sp>
        <p:nvSpPr>
          <p:cNvPr id="219" name="汽車"/>
          <p:cNvSpPr/>
          <p:nvPr/>
        </p:nvSpPr>
        <p:spPr>
          <a:xfrm>
            <a:off x="6525176" y="7813117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531B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20" name="汽車"/>
          <p:cNvSpPr/>
          <p:nvPr/>
        </p:nvSpPr>
        <p:spPr>
          <a:xfrm flipH="1">
            <a:off x="9347793" y="6986802"/>
            <a:ext cx="896078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929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21" name="汽車"/>
          <p:cNvSpPr/>
          <p:nvPr/>
        </p:nvSpPr>
        <p:spPr>
          <a:xfrm flipH="1" rot="16200000">
            <a:off x="7468327" y="6136202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chemeClr val="accent1">
              <a:hueOff val="147319"/>
              <a:satOff val="13526"/>
              <a:lumOff val="-230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22" name="汽車"/>
          <p:cNvSpPr/>
          <p:nvPr/>
        </p:nvSpPr>
        <p:spPr>
          <a:xfrm flipH="1" rot="5400000">
            <a:off x="8225951" y="8893695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9411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23" name="線條"/>
          <p:cNvSpPr/>
          <p:nvPr/>
        </p:nvSpPr>
        <p:spPr>
          <a:xfrm>
            <a:off x="7916365" y="6994214"/>
            <a:ext cx="1" cy="2295814"/>
          </a:xfrm>
          <a:prstGeom prst="line">
            <a:avLst/>
          </a:prstGeom>
          <a:ln w="38100">
            <a:solidFill>
              <a:schemeClr val="accent1">
                <a:hueOff val="147319"/>
                <a:satOff val="13526"/>
                <a:lumOff val="-23026"/>
              </a:schemeClr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24" name="線條"/>
          <p:cNvSpPr/>
          <p:nvPr/>
        </p:nvSpPr>
        <p:spPr>
          <a:xfrm flipH="1">
            <a:off x="8609219" y="7826842"/>
            <a:ext cx="961527" cy="6461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88" h="20301" fill="norm" stroke="1" extrusionOk="0">
                <a:moveTo>
                  <a:pt x="0" y="876"/>
                </a:moveTo>
                <a:cubicBezTo>
                  <a:pt x="6073" y="-1299"/>
                  <a:pt x="12753" y="656"/>
                  <a:pt x="17006" y="5855"/>
                </a:cubicBezTo>
                <a:cubicBezTo>
                  <a:pt x="20225" y="9788"/>
                  <a:pt x="21600" y="15117"/>
                  <a:pt x="20734" y="20301"/>
                </a:cubicBezTo>
              </a:path>
            </a:pathLst>
          </a:custGeom>
          <a:ln w="38100">
            <a:solidFill>
              <a:srgbClr val="941100"/>
            </a:solidFill>
            <a:custDash>
              <a:ds d="200000" sp="200000"/>
            </a:custDash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25" name="線條"/>
          <p:cNvSpPr/>
          <p:nvPr/>
        </p:nvSpPr>
        <p:spPr>
          <a:xfrm flipH="1" rot="16200000">
            <a:off x="8334517" y="6370360"/>
            <a:ext cx="961528" cy="6461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88" h="20301" fill="norm" stroke="1" extrusionOk="0">
                <a:moveTo>
                  <a:pt x="0" y="876"/>
                </a:moveTo>
                <a:cubicBezTo>
                  <a:pt x="6073" y="-1299"/>
                  <a:pt x="12753" y="656"/>
                  <a:pt x="17006" y="5855"/>
                </a:cubicBezTo>
                <a:cubicBezTo>
                  <a:pt x="20225" y="9788"/>
                  <a:pt x="21600" y="15117"/>
                  <a:pt x="20734" y="20301"/>
                </a:cubicBezTo>
              </a:path>
            </a:pathLst>
          </a:custGeom>
          <a:ln w="38100">
            <a:solidFill>
              <a:srgbClr val="929000"/>
            </a:solidFill>
            <a:custDash>
              <a:ds d="200000" sp="200000"/>
            </a:custDash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pic>
        <p:nvPicPr>
          <p:cNvPr id="226" name="線條" descr="線條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18270667">
            <a:off x="4646095" y="4054918"/>
            <a:ext cx="2151784" cy="121921"/>
          </a:xfrm>
          <a:prstGeom prst="rect">
            <a:avLst/>
          </a:prstGeom>
        </p:spPr>
      </p:pic>
      <p:pic>
        <p:nvPicPr>
          <p:cNvPr id="228" name="線條" descr="線條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3329333">
            <a:off x="4646095" y="5787145"/>
            <a:ext cx="2151784" cy="121921"/>
          </a:xfrm>
          <a:prstGeom prst="rect">
            <a:avLst/>
          </a:prstGeom>
        </p:spPr>
      </p:pic>
      <p:sp>
        <p:nvSpPr>
          <p:cNvPr id="230" name="# of car could pass = 1"/>
          <p:cNvSpPr txBox="1"/>
          <p:nvPr/>
        </p:nvSpPr>
        <p:spPr>
          <a:xfrm>
            <a:off x="10196330" y="3467645"/>
            <a:ext cx="24470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9" sz="2000"/>
            </a:lvl1pPr>
          </a:lstStyle>
          <a:p>
            <a:pPr/>
            <a:r>
              <a:t># of car could pass = 1</a:t>
            </a:r>
          </a:p>
        </p:txBody>
      </p:sp>
      <p:sp>
        <p:nvSpPr>
          <p:cNvPr id="231" name="# of car could pass = 3"/>
          <p:cNvSpPr txBox="1"/>
          <p:nvPr/>
        </p:nvSpPr>
        <p:spPr>
          <a:xfrm>
            <a:off x="10196330" y="7321063"/>
            <a:ext cx="244706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9" sz="2000"/>
            </a:lvl1pPr>
          </a:lstStyle>
          <a:p>
            <a:pPr/>
            <a:r>
              <a:t># of car could pass = 3</a:t>
            </a:r>
          </a:p>
        </p:txBody>
      </p:sp>
      <p:sp>
        <p:nvSpPr>
          <p:cNvPr id="232" name="Heuristic 1"/>
          <p:cNvSpPr txBox="1"/>
          <p:nvPr/>
        </p:nvSpPr>
        <p:spPr>
          <a:xfrm>
            <a:off x="11079984" y="144688"/>
            <a:ext cx="1736776" cy="4826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b="1" i="0" spc="0"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Heuristic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For Optimal Consideration…"/>
          <p:cNvSpPr txBox="1"/>
          <p:nvPr>
            <p:ph type="body" idx="1"/>
          </p:nvPr>
        </p:nvSpPr>
        <p:spPr>
          <a:xfrm>
            <a:off x="571500" y="510229"/>
            <a:ext cx="11861800" cy="8083407"/>
          </a:xfrm>
          <a:prstGeom prst="rect">
            <a:avLst/>
          </a:prstGeom>
        </p:spPr>
        <p:txBody>
          <a:bodyPr/>
          <a:lstStyle>
            <a:lvl2pPr marL="881062" indent="-411162">
              <a:buSzPct val="45000"/>
              <a:buFontTx/>
              <a:buBlip>
                <a:blip r:embed="rId3"/>
              </a:buBlip>
              <a:defRPr sz="2800"/>
            </a:lvl2pPr>
          </a:lstStyle>
          <a:p>
            <a:pPr/>
            <a:r>
              <a:t>For Optimal Consideration</a:t>
            </a:r>
          </a:p>
          <a:p>
            <a:pPr lvl="1"/>
            <a:r>
              <a:t>For each time/round, pass cars with higher optimal priority.  </a:t>
            </a:r>
          </a:p>
        </p:txBody>
      </p:sp>
      <p:sp>
        <p:nvSpPr>
          <p:cNvPr id="237" name="幻燈片編號"/>
          <p:cNvSpPr txBox="1"/>
          <p:nvPr>
            <p:ph type="sldNum" sz="quarter" idx="2"/>
          </p:nvPr>
        </p:nvSpPr>
        <p:spPr>
          <a:xfrm>
            <a:off x="12174511" y="9194800"/>
            <a:ext cx="21590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55" name="群組"/>
          <p:cNvGrpSpPr/>
          <p:nvPr/>
        </p:nvGrpSpPr>
        <p:grpSpPr>
          <a:xfrm>
            <a:off x="875433" y="3949016"/>
            <a:ext cx="3163504" cy="3469273"/>
            <a:chOff x="0" y="184296"/>
            <a:chExt cx="3163503" cy="3469271"/>
          </a:xfrm>
        </p:grpSpPr>
        <p:grpSp>
          <p:nvGrpSpPr>
            <p:cNvPr id="250" name="群組"/>
            <p:cNvGrpSpPr/>
            <p:nvPr/>
          </p:nvGrpSpPr>
          <p:grpSpPr>
            <a:xfrm>
              <a:off x="306829" y="184296"/>
              <a:ext cx="2856675" cy="3024207"/>
              <a:chOff x="0" y="0"/>
              <a:chExt cx="2856674" cy="3024205"/>
            </a:xfrm>
          </p:grpSpPr>
          <p:sp>
            <p:nvSpPr>
              <p:cNvPr id="238" name="正方形"/>
              <p:cNvSpPr/>
              <p:nvPr/>
            </p:nvSpPr>
            <p:spPr>
              <a:xfrm>
                <a:off x="738514" y="794358"/>
                <a:ext cx="641131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39" name="正方形"/>
              <p:cNvSpPr/>
              <p:nvPr/>
            </p:nvSpPr>
            <p:spPr>
              <a:xfrm>
                <a:off x="1477029" y="794358"/>
                <a:ext cx="641131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0" name="正方形"/>
              <p:cNvSpPr/>
              <p:nvPr/>
            </p:nvSpPr>
            <p:spPr>
              <a:xfrm>
                <a:off x="738514" y="1588717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1" name="正方形"/>
              <p:cNvSpPr/>
              <p:nvPr/>
            </p:nvSpPr>
            <p:spPr>
              <a:xfrm>
                <a:off x="1477029" y="1588717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2" name="正方形"/>
              <p:cNvSpPr/>
              <p:nvPr/>
            </p:nvSpPr>
            <p:spPr>
              <a:xfrm>
                <a:off x="2215544" y="794358"/>
                <a:ext cx="641131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3" name="正方形"/>
              <p:cNvSpPr/>
              <p:nvPr/>
            </p:nvSpPr>
            <p:spPr>
              <a:xfrm>
                <a:off x="2215544" y="1588717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4" name="正方形"/>
              <p:cNvSpPr/>
              <p:nvPr/>
            </p:nvSpPr>
            <p:spPr>
              <a:xfrm>
                <a:off x="1477029" y="2383076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5" name="正方形"/>
              <p:cNvSpPr/>
              <p:nvPr/>
            </p:nvSpPr>
            <p:spPr>
              <a:xfrm>
                <a:off x="738514" y="2383076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6" name="正方形"/>
              <p:cNvSpPr/>
              <p:nvPr/>
            </p:nvSpPr>
            <p:spPr>
              <a:xfrm>
                <a:off x="0" y="794358"/>
                <a:ext cx="641130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7" name="正方形"/>
              <p:cNvSpPr/>
              <p:nvPr/>
            </p:nvSpPr>
            <p:spPr>
              <a:xfrm>
                <a:off x="0" y="1588717"/>
                <a:ext cx="641130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8" name="正方形"/>
              <p:cNvSpPr/>
              <p:nvPr/>
            </p:nvSpPr>
            <p:spPr>
              <a:xfrm>
                <a:off x="738514" y="0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249" name="正方形"/>
              <p:cNvSpPr/>
              <p:nvPr/>
            </p:nvSpPr>
            <p:spPr>
              <a:xfrm>
                <a:off x="1477029" y="0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</p:grpSp>
        <p:sp>
          <p:nvSpPr>
            <p:cNvPr id="251" name="汽車"/>
            <p:cNvSpPr/>
            <p:nvPr/>
          </p:nvSpPr>
          <p:spPr>
            <a:xfrm>
              <a:off x="0" y="1959853"/>
              <a:ext cx="896077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531B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52" name="汽車"/>
            <p:cNvSpPr/>
            <p:nvPr/>
          </p:nvSpPr>
          <p:spPr>
            <a:xfrm flipH="1" rot="5400000">
              <a:off x="1700775" y="3040430"/>
              <a:ext cx="896077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9411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53" name="線條"/>
            <p:cNvSpPr/>
            <p:nvPr/>
          </p:nvSpPr>
          <p:spPr>
            <a:xfrm>
              <a:off x="1146613" y="2124953"/>
              <a:ext cx="896078" cy="1"/>
            </a:xfrm>
            <a:prstGeom prst="line">
              <a:avLst/>
            </a:prstGeom>
            <a:noFill/>
            <a:ln w="38100" cap="flat">
              <a:solidFill>
                <a:srgbClr val="521B92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54" name="線條"/>
            <p:cNvSpPr/>
            <p:nvPr/>
          </p:nvSpPr>
          <p:spPr>
            <a:xfrm flipH="1">
              <a:off x="2084043" y="1973577"/>
              <a:ext cx="961527" cy="646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88" h="20301" fill="norm" stroke="1" extrusionOk="0">
                  <a:moveTo>
                    <a:pt x="0" y="876"/>
                  </a:moveTo>
                  <a:cubicBezTo>
                    <a:pt x="6073" y="-1299"/>
                    <a:pt x="12753" y="656"/>
                    <a:pt x="17006" y="5855"/>
                  </a:cubicBezTo>
                  <a:cubicBezTo>
                    <a:pt x="20225" y="9788"/>
                    <a:pt x="21600" y="15117"/>
                    <a:pt x="20734" y="20301"/>
                  </a:cubicBezTo>
                </a:path>
              </a:pathLst>
            </a:custGeom>
            <a:noFill/>
            <a:ln w="38100" cap="flat">
              <a:solidFill>
                <a:srgbClr val="941100"/>
              </a:solidFill>
              <a:custDash>
                <a:ds d="200000" sp="200000"/>
              </a:custDash>
              <a:miter lim="400000"/>
              <a:head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</p:grpSp>
      <p:grpSp>
        <p:nvGrpSpPr>
          <p:cNvPr id="268" name="群組"/>
          <p:cNvGrpSpPr/>
          <p:nvPr/>
        </p:nvGrpSpPr>
        <p:grpSpPr>
          <a:xfrm>
            <a:off x="6832005" y="2184142"/>
            <a:ext cx="2856675" cy="3024207"/>
            <a:chOff x="0" y="0"/>
            <a:chExt cx="2856674" cy="3024205"/>
          </a:xfrm>
        </p:grpSpPr>
        <p:sp>
          <p:nvSpPr>
            <p:cNvPr id="256" name="正方形"/>
            <p:cNvSpPr/>
            <p:nvPr/>
          </p:nvSpPr>
          <p:spPr>
            <a:xfrm>
              <a:off x="73851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57" name="正方形"/>
            <p:cNvSpPr/>
            <p:nvPr/>
          </p:nvSpPr>
          <p:spPr>
            <a:xfrm>
              <a:off x="1477029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58" name="正方形"/>
            <p:cNvSpPr/>
            <p:nvPr/>
          </p:nvSpPr>
          <p:spPr>
            <a:xfrm>
              <a:off x="73851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59" name="正方形"/>
            <p:cNvSpPr/>
            <p:nvPr/>
          </p:nvSpPr>
          <p:spPr>
            <a:xfrm>
              <a:off x="1477029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60" name="正方形"/>
            <p:cNvSpPr/>
            <p:nvPr/>
          </p:nvSpPr>
          <p:spPr>
            <a:xfrm>
              <a:off x="221554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61" name="正方形"/>
            <p:cNvSpPr/>
            <p:nvPr/>
          </p:nvSpPr>
          <p:spPr>
            <a:xfrm>
              <a:off x="221554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62" name="正方形"/>
            <p:cNvSpPr/>
            <p:nvPr/>
          </p:nvSpPr>
          <p:spPr>
            <a:xfrm>
              <a:off x="1477029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63" name="正方形"/>
            <p:cNvSpPr/>
            <p:nvPr/>
          </p:nvSpPr>
          <p:spPr>
            <a:xfrm>
              <a:off x="738514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64" name="正方形"/>
            <p:cNvSpPr/>
            <p:nvPr/>
          </p:nvSpPr>
          <p:spPr>
            <a:xfrm>
              <a:off x="0" y="794358"/>
              <a:ext cx="641130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65" name="正方形"/>
            <p:cNvSpPr/>
            <p:nvPr/>
          </p:nvSpPr>
          <p:spPr>
            <a:xfrm>
              <a:off x="0" y="1588717"/>
              <a:ext cx="641130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66" name="正方形"/>
            <p:cNvSpPr/>
            <p:nvPr/>
          </p:nvSpPr>
          <p:spPr>
            <a:xfrm>
              <a:off x="738514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67" name="正方形"/>
            <p:cNvSpPr/>
            <p:nvPr/>
          </p:nvSpPr>
          <p:spPr>
            <a:xfrm>
              <a:off x="1477029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</p:grpSp>
      <p:sp>
        <p:nvSpPr>
          <p:cNvPr id="269" name="汽車"/>
          <p:cNvSpPr/>
          <p:nvPr/>
        </p:nvSpPr>
        <p:spPr>
          <a:xfrm>
            <a:off x="6525176" y="3959699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531B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70" name="汽車"/>
          <p:cNvSpPr/>
          <p:nvPr/>
        </p:nvSpPr>
        <p:spPr>
          <a:xfrm flipH="1" rot="5400000">
            <a:off x="8225951" y="5040276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9411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71" name="線條"/>
          <p:cNvSpPr/>
          <p:nvPr/>
        </p:nvSpPr>
        <p:spPr>
          <a:xfrm>
            <a:off x="7671789" y="4124799"/>
            <a:ext cx="2210733" cy="1"/>
          </a:xfrm>
          <a:prstGeom prst="line">
            <a:avLst/>
          </a:prstGeom>
          <a:ln w="38100">
            <a:solidFill>
              <a:srgbClr val="521B9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grpSp>
        <p:nvGrpSpPr>
          <p:cNvPr id="284" name="群組"/>
          <p:cNvGrpSpPr/>
          <p:nvPr/>
        </p:nvGrpSpPr>
        <p:grpSpPr>
          <a:xfrm>
            <a:off x="6832005" y="6037561"/>
            <a:ext cx="2856675" cy="3024207"/>
            <a:chOff x="0" y="0"/>
            <a:chExt cx="2856674" cy="3024205"/>
          </a:xfrm>
        </p:grpSpPr>
        <p:sp>
          <p:nvSpPr>
            <p:cNvPr id="272" name="正方形"/>
            <p:cNvSpPr/>
            <p:nvPr/>
          </p:nvSpPr>
          <p:spPr>
            <a:xfrm>
              <a:off x="73851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73" name="正方形"/>
            <p:cNvSpPr/>
            <p:nvPr/>
          </p:nvSpPr>
          <p:spPr>
            <a:xfrm>
              <a:off x="1477029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74" name="正方形"/>
            <p:cNvSpPr/>
            <p:nvPr/>
          </p:nvSpPr>
          <p:spPr>
            <a:xfrm>
              <a:off x="73851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75" name="正方形"/>
            <p:cNvSpPr/>
            <p:nvPr/>
          </p:nvSpPr>
          <p:spPr>
            <a:xfrm>
              <a:off x="1477029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76" name="正方形"/>
            <p:cNvSpPr/>
            <p:nvPr/>
          </p:nvSpPr>
          <p:spPr>
            <a:xfrm>
              <a:off x="221554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77" name="正方形"/>
            <p:cNvSpPr/>
            <p:nvPr/>
          </p:nvSpPr>
          <p:spPr>
            <a:xfrm>
              <a:off x="221554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78" name="正方形"/>
            <p:cNvSpPr/>
            <p:nvPr/>
          </p:nvSpPr>
          <p:spPr>
            <a:xfrm>
              <a:off x="1477029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79" name="正方形"/>
            <p:cNvSpPr/>
            <p:nvPr/>
          </p:nvSpPr>
          <p:spPr>
            <a:xfrm>
              <a:off x="738514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80" name="正方形"/>
            <p:cNvSpPr/>
            <p:nvPr/>
          </p:nvSpPr>
          <p:spPr>
            <a:xfrm>
              <a:off x="0" y="794358"/>
              <a:ext cx="641130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81" name="正方形"/>
            <p:cNvSpPr/>
            <p:nvPr/>
          </p:nvSpPr>
          <p:spPr>
            <a:xfrm>
              <a:off x="0" y="1588717"/>
              <a:ext cx="641130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82" name="正方形"/>
            <p:cNvSpPr/>
            <p:nvPr/>
          </p:nvSpPr>
          <p:spPr>
            <a:xfrm>
              <a:off x="738514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283" name="正方形"/>
            <p:cNvSpPr/>
            <p:nvPr/>
          </p:nvSpPr>
          <p:spPr>
            <a:xfrm>
              <a:off x="1477029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</p:grpSp>
      <p:sp>
        <p:nvSpPr>
          <p:cNvPr id="285" name="汽車"/>
          <p:cNvSpPr/>
          <p:nvPr/>
        </p:nvSpPr>
        <p:spPr>
          <a:xfrm>
            <a:off x="6525176" y="7813117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531B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86" name="汽車"/>
          <p:cNvSpPr/>
          <p:nvPr/>
        </p:nvSpPr>
        <p:spPr>
          <a:xfrm flipH="1" rot="5400000">
            <a:off x="8225951" y="8893695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9411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87" name="線條"/>
          <p:cNvSpPr/>
          <p:nvPr/>
        </p:nvSpPr>
        <p:spPr>
          <a:xfrm flipH="1">
            <a:off x="8609219" y="7826842"/>
            <a:ext cx="961527" cy="6461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88" h="20301" fill="norm" stroke="1" extrusionOk="0">
                <a:moveTo>
                  <a:pt x="0" y="876"/>
                </a:moveTo>
                <a:cubicBezTo>
                  <a:pt x="6073" y="-1299"/>
                  <a:pt x="12753" y="656"/>
                  <a:pt x="17006" y="5855"/>
                </a:cubicBezTo>
                <a:cubicBezTo>
                  <a:pt x="20225" y="9788"/>
                  <a:pt x="21600" y="15117"/>
                  <a:pt x="20734" y="20301"/>
                </a:cubicBezTo>
              </a:path>
            </a:pathLst>
          </a:custGeom>
          <a:ln w="38100">
            <a:solidFill>
              <a:srgbClr val="941100"/>
            </a:solidFill>
            <a:custDash>
              <a:ds d="200000" sp="200000"/>
            </a:custDash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pic>
        <p:nvPicPr>
          <p:cNvPr id="288" name="線條" descr="線條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18270667">
            <a:off x="4646095" y="4054918"/>
            <a:ext cx="2151784" cy="121921"/>
          </a:xfrm>
          <a:prstGeom prst="rect">
            <a:avLst/>
          </a:prstGeom>
        </p:spPr>
      </p:pic>
      <p:pic>
        <p:nvPicPr>
          <p:cNvPr id="290" name="線條" descr="線條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3329333">
            <a:off x="4646095" y="5787145"/>
            <a:ext cx="2151784" cy="121921"/>
          </a:xfrm>
          <a:prstGeom prst="rect">
            <a:avLst/>
          </a:prstGeom>
        </p:spPr>
      </p:pic>
      <p:sp>
        <p:nvSpPr>
          <p:cNvPr id="292" name="Opt priority = 2"/>
          <p:cNvSpPr txBox="1"/>
          <p:nvPr/>
        </p:nvSpPr>
        <p:spPr>
          <a:xfrm>
            <a:off x="10196330" y="3467645"/>
            <a:ext cx="18306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9" sz="2000"/>
            </a:lvl1pPr>
          </a:lstStyle>
          <a:p>
            <a:pPr/>
            <a:r>
              <a:t>Opt priority = 2</a:t>
            </a:r>
          </a:p>
        </p:txBody>
      </p:sp>
      <p:sp>
        <p:nvSpPr>
          <p:cNvPr id="293" name="Opt priority = 1"/>
          <p:cNvSpPr txBox="1"/>
          <p:nvPr/>
        </p:nvSpPr>
        <p:spPr>
          <a:xfrm>
            <a:off x="10196330" y="7321063"/>
            <a:ext cx="18306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9" sz="2000"/>
            </a:lvl1pPr>
          </a:lstStyle>
          <a:p>
            <a:pPr/>
            <a:r>
              <a:t>Opt priority = 1</a:t>
            </a:r>
          </a:p>
        </p:txBody>
      </p:sp>
      <p:sp>
        <p:nvSpPr>
          <p:cNvPr id="294" name="Heuristic 2"/>
          <p:cNvSpPr txBox="1"/>
          <p:nvPr/>
        </p:nvSpPr>
        <p:spPr>
          <a:xfrm>
            <a:off x="11079984" y="144688"/>
            <a:ext cx="1736776" cy="4826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b="1" i="0" spc="0"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Heuristic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For Pragmatic Consideration…"/>
          <p:cNvSpPr txBox="1"/>
          <p:nvPr>
            <p:ph type="body" idx="1"/>
          </p:nvPr>
        </p:nvSpPr>
        <p:spPr>
          <a:xfrm>
            <a:off x="571500" y="1037168"/>
            <a:ext cx="11861800" cy="8083407"/>
          </a:xfrm>
          <a:prstGeom prst="rect">
            <a:avLst/>
          </a:prstGeom>
        </p:spPr>
        <p:txBody>
          <a:bodyPr anchor="ctr"/>
          <a:lstStyle/>
          <a:p>
            <a:pPr lvl="1" marL="881062" indent="-411162">
              <a:buSzPct val="45000"/>
              <a:buFontTx/>
              <a:buBlip>
                <a:blip r:embed="rId3"/>
              </a:buBlip>
              <a:defRPr sz="2800"/>
            </a:pPr>
          </a:p>
          <a:p>
            <a:pPr lvl="1" marL="881062" indent="-411162">
              <a:buSzPct val="45000"/>
              <a:buFontTx/>
              <a:buBlip>
                <a:blip r:embed="rId3"/>
              </a:buBlip>
              <a:defRPr sz="2800"/>
            </a:pPr>
          </a:p>
          <a:p>
            <a:pPr lvl="1" marL="881062" indent="-411162">
              <a:buSzPct val="45000"/>
              <a:buFontTx/>
              <a:buBlip>
                <a:blip r:embed="rId3"/>
              </a:buBlip>
              <a:defRPr sz="2800"/>
            </a:pPr>
          </a:p>
          <a:p>
            <a:pPr lvl="1" marL="881062" indent="-411162">
              <a:buSzPct val="45000"/>
              <a:buFontTx/>
              <a:buBlip>
                <a:blip r:embed="rId3"/>
              </a:buBlip>
              <a:defRPr sz="2800"/>
            </a:pPr>
          </a:p>
          <a:p>
            <a:pPr lvl="1" marL="881062" indent="-411162">
              <a:buSzPct val="45000"/>
              <a:buFontTx/>
              <a:buBlip>
                <a:blip r:embed="rId3"/>
              </a:buBlip>
              <a:defRPr sz="2800"/>
            </a:pPr>
            <a:endParaRPr>
              <a:solidFill>
                <a:schemeClr val="accent6"/>
              </a:solidFill>
            </a:endParaRPr>
          </a:p>
          <a:p>
            <a:pPr lvl="1"/>
          </a:p>
          <a:p>
            <a:pPr/>
            <a:r>
              <a:t>For Pragmatic Consideration</a:t>
            </a:r>
          </a:p>
          <a:p>
            <a:pPr lvl="1" marL="881062" indent="-411162">
              <a:buSzPct val="45000"/>
              <a:buFontTx/>
              <a:buBlip>
                <a:blip r:embed="rId3"/>
              </a:buBlip>
              <a:defRPr sz="2800"/>
            </a:pPr>
            <a:r>
              <a:t>To avoid deadlock, we set priority rule FIFO.</a:t>
            </a:r>
          </a:p>
          <a:p>
            <a:pPr lvl="1" marL="881062" indent="-411162">
              <a:buSzPct val="45000"/>
              <a:buFontTx/>
              <a:buBlip>
                <a:blip r:embed="rId3"/>
              </a:buBlip>
              <a:defRPr sz="2800"/>
            </a:pPr>
            <a:r>
              <a:t>For each time/round, if there exist 2 or more combinations of passing maximum cars at one time, then pass the cars with higher priority with optimal priority then FIFO priority. </a:t>
            </a:r>
          </a:p>
        </p:txBody>
      </p:sp>
      <p:sp>
        <p:nvSpPr>
          <p:cNvPr id="299" name="幻燈片編號"/>
          <p:cNvSpPr txBox="1"/>
          <p:nvPr>
            <p:ph type="sldNum" sz="quarter" idx="2"/>
          </p:nvPr>
        </p:nvSpPr>
        <p:spPr>
          <a:xfrm>
            <a:off x="12174511" y="9194800"/>
            <a:ext cx="21590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25" name="群組"/>
          <p:cNvGrpSpPr/>
          <p:nvPr/>
        </p:nvGrpSpPr>
        <p:grpSpPr>
          <a:xfrm>
            <a:off x="834046" y="770864"/>
            <a:ext cx="4826720" cy="4538322"/>
            <a:chOff x="0" y="0"/>
            <a:chExt cx="4826719" cy="4538320"/>
          </a:xfrm>
        </p:grpSpPr>
        <p:grpSp>
          <p:nvGrpSpPr>
            <p:cNvPr id="312" name="群組"/>
            <p:cNvGrpSpPr/>
            <p:nvPr/>
          </p:nvGrpSpPr>
          <p:grpSpPr>
            <a:xfrm>
              <a:off x="1074389" y="757057"/>
              <a:ext cx="2856675" cy="3024206"/>
              <a:chOff x="0" y="0"/>
              <a:chExt cx="2856674" cy="3024205"/>
            </a:xfrm>
          </p:grpSpPr>
          <p:sp>
            <p:nvSpPr>
              <p:cNvPr id="300" name="正方形"/>
              <p:cNvSpPr/>
              <p:nvPr/>
            </p:nvSpPr>
            <p:spPr>
              <a:xfrm>
                <a:off x="738514" y="794358"/>
                <a:ext cx="641131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01" name="正方形"/>
              <p:cNvSpPr/>
              <p:nvPr/>
            </p:nvSpPr>
            <p:spPr>
              <a:xfrm>
                <a:off x="1477029" y="794358"/>
                <a:ext cx="641131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02" name="正方形"/>
              <p:cNvSpPr/>
              <p:nvPr/>
            </p:nvSpPr>
            <p:spPr>
              <a:xfrm>
                <a:off x="738514" y="1588717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03" name="正方形"/>
              <p:cNvSpPr/>
              <p:nvPr/>
            </p:nvSpPr>
            <p:spPr>
              <a:xfrm>
                <a:off x="1477029" y="1588717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04" name="正方形"/>
              <p:cNvSpPr/>
              <p:nvPr/>
            </p:nvSpPr>
            <p:spPr>
              <a:xfrm>
                <a:off x="2215544" y="794358"/>
                <a:ext cx="641131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05" name="正方形"/>
              <p:cNvSpPr/>
              <p:nvPr/>
            </p:nvSpPr>
            <p:spPr>
              <a:xfrm>
                <a:off x="2215544" y="1588717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06" name="正方形"/>
              <p:cNvSpPr/>
              <p:nvPr/>
            </p:nvSpPr>
            <p:spPr>
              <a:xfrm>
                <a:off x="1477029" y="2383076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07" name="正方形"/>
              <p:cNvSpPr/>
              <p:nvPr/>
            </p:nvSpPr>
            <p:spPr>
              <a:xfrm>
                <a:off x="738514" y="2383076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08" name="正方形"/>
              <p:cNvSpPr/>
              <p:nvPr/>
            </p:nvSpPr>
            <p:spPr>
              <a:xfrm>
                <a:off x="0" y="794358"/>
                <a:ext cx="641130" cy="641131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09" name="正方形"/>
              <p:cNvSpPr/>
              <p:nvPr/>
            </p:nvSpPr>
            <p:spPr>
              <a:xfrm>
                <a:off x="0" y="1588717"/>
                <a:ext cx="641130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10" name="正方形"/>
              <p:cNvSpPr/>
              <p:nvPr/>
            </p:nvSpPr>
            <p:spPr>
              <a:xfrm>
                <a:off x="738514" y="0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11" name="正方形"/>
              <p:cNvSpPr/>
              <p:nvPr/>
            </p:nvSpPr>
            <p:spPr>
              <a:xfrm>
                <a:off x="1477029" y="0"/>
                <a:ext cx="641131" cy="641130"/>
              </a:xfrm>
              <a:prstGeom prst="rect">
                <a:avLst/>
              </a:prstGeom>
              <a:blipFill rotWithShape="1">
                <a:blip r:embed="rId4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</p:grpSp>
        <p:sp>
          <p:nvSpPr>
            <p:cNvPr id="313" name="汽車"/>
            <p:cNvSpPr/>
            <p:nvPr/>
          </p:nvSpPr>
          <p:spPr>
            <a:xfrm>
              <a:off x="767560" y="2532613"/>
              <a:ext cx="896077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531B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14" name="汽車"/>
            <p:cNvSpPr/>
            <p:nvPr/>
          </p:nvSpPr>
          <p:spPr>
            <a:xfrm flipH="1">
              <a:off x="3246266" y="1687188"/>
              <a:ext cx="896078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929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15" name="汽車"/>
            <p:cNvSpPr/>
            <p:nvPr/>
          </p:nvSpPr>
          <p:spPr>
            <a:xfrm flipH="1" rot="16200000">
              <a:off x="1710711" y="855698"/>
              <a:ext cx="896077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chemeClr val="accent1">
                <a:hueOff val="147319"/>
                <a:satOff val="13526"/>
                <a:lumOff val="-230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16" name="汽車"/>
            <p:cNvSpPr/>
            <p:nvPr/>
          </p:nvSpPr>
          <p:spPr>
            <a:xfrm flipH="1" rot="5400000">
              <a:off x="2468335" y="3422690"/>
              <a:ext cx="896077" cy="33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9411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17" name="線條"/>
            <p:cNvSpPr/>
            <p:nvPr/>
          </p:nvSpPr>
          <p:spPr>
            <a:xfrm>
              <a:off x="1914173" y="2697713"/>
              <a:ext cx="2334718" cy="1"/>
            </a:xfrm>
            <a:prstGeom prst="line">
              <a:avLst/>
            </a:prstGeom>
            <a:noFill/>
            <a:ln w="38100" cap="flat">
              <a:solidFill>
                <a:srgbClr val="521B92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18" name="線條"/>
            <p:cNvSpPr/>
            <p:nvPr/>
          </p:nvSpPr>
          <p:spPr>
            <a:xfrm flipH="1">
              <a:off x="2158749" y="1713709"/>
              <a:ext cx="1" cy="2295815"/>
            </a:xfrm>
            <a:prstGeom prst="line">
              <a:avLst/>
            </a:prstGeom>
            <a:noFill/>
            <a:ln w="38100" cap="flat">
              <a:solidFill>
                <a:schemeClr val="accent1">
                  <a:hueOff val="147319"/>
                  <a:satOff val="13526"/>
                  <a:lumOff val="-23026"/>
                </a:schemeClr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19" name="線條"/>
            <p:cNvSpPr/>
            <p:nvPr/>
          </p:nvSpPr>
          <p:spPr>
            <a:xfrm flipH="1" flipV="1">
              <a:off x="684375" y="1852288"/>
              <a:ext cx="2334717" cy="1"/>
            </a:xfrm>
            <a:prstGeom prst="line">
              <a:avLst/>
            </a:prstGeom>
            <a:noFill/>
            <a:ln w="38100" cap="flat">
              <a:solidFill>
                <a:srgbClr val="929000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20" name="線條"/>
            <p:cNvSpPr/>
            <p:nvPr/>
          </p:nvSpPr>
          <p:spPr>
            <a:xfrm flipV="1">
              <a:off x="2916373" y="548009"/>
              <a:ext cx="1" cy="2295814"/>
            </a:xfrm>
            <a:prstGeom prst="line">
              <a:avLst/>
            </a:prstGeom>
            <a:noFill/>
            <a:ln w="38100" cap="flat">
              <a:solidFill>
                <a:srgbClr val="941100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21" name="Incoming round: (2)"/>
            <p:cNvSpPr txBox="1"/>
            <p:nvPr/>
          </p:nvSpPr>
          <p:spPr>
            <a:xfrm>
              <a:off x="1065190" y="-1"/>
              <a:ext cx="218711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pc="19" sz="2000"/>
              </a:lvl1pPr>
            </a:lstStyle>
            <a:p>
              <a:pPr/>
              <a:r>
                <a:t>Incoming round: (2)</a:t>
              </a:r>
            </a:p>
          </p:txBody>
        </p:sp>
        <p:sp>
          <p:nvSpPr>
            <p:cNvPr id="322" name="Incoming round: (1)"/>
            <p:cNvSpPr txBox="1"/>
            <p:nvPr/>
          </p:nvSpPr>
          <p:spPr>
            <a:xfrm rot="16200000">
              <a:off x="-864960" y="2469113"/>
              <a:ext cx="2187120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pc="19" sz="2000"/>
              </a:lvl1pPr>
            </a:lstStyle>
            <a:p>
              <a:pPr/>
              <a:r>
                <a:t>Incoming round: (1)</a:t>
              </a:r>
            </a:p>
          </p:txBody>
        </p:sp>
        <p:sp>
          <p:nvSpPr>
            <p:cNvPr id="323" name="Incoming round: (2)"/>
            <p:cNvSpPr txBox="1"/>
            <p:nvPr/>
          </p:nvSpPr>
          <p:spPr>
            <a:xfrm>
              <a:off x="1822814" y="4081120"/>
              <a:ext cx="2187119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pc="19" sz="2000"/>
              </a:lvl1pPr>
            </a:lstStyle>
            <a:p>
              <a:pPr/>
              <a:r>
                <a:t>Incoming round: (2)</a:t>
              </a:r>
            </a:p>
          </p:txBody>
        </p:sp>
        <p:sp>
          <p:nvSpPr>
            <p:cNvPr id="324" name="Incoming round: (2)"/>
            <p:cNvSpPr txBox="1"/>
            <p:nvPr/>
          </p:nvSpPr>
          <p:spPr>
            <a:xfrm rot="5400000">
              <a:off x="3504559" y="1623688"/>
              <a:ext cx="2187120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pc="19" sz="2000"/>
              </a:lvl1pPr>
            </a:lstStyle>
            <a:p>
              <a:pPr/>
              <a:r>
                <a:t>Incoming round: (2)</a:t>
              </a:r>
            </a:p>
          </p:txBody>
        </p:sp>
      </p:grpSp>
      <p:grpSp>
        <p:nvGrpSpPr>
          <p:cNvPr id="338" name="群組"/>
          <p:cNvGrpSpPr/>
          <p:nvPr/>
        </p:nvGrpSpPr>
        <p:grpSpPr>
          <a:xfrm>
            <a:off x="8437232" y="1527922"/>
            <a:ext cx="2856675" cy="3024206"/>
            <a:chOff x="0" y="0"/>
            <a:chExt cx="2856674" cy="3024205"/>
          </a:xfrm>
        </p:grpSpPr>
        <p:sp>
          <p:nvSpPr>
            <p:cNvPr id="326" name="正方形"/>
            <p:cNvSpPr/>
            <p:nvPr/>
          </p:nvSpPr>
          <p:spPr>
            <a:xfrm>
              <a:off x="73851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27" name="正方形"/>
            <p:cNvSpPr/>
            <p:nvPr/>
          </p:nvSpPr>
          <p:spPr>
            <a:xfrm>
              <a:off x="1477029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28" name="正方形"/>
            <p:cNvSpPr/>
            <p:nvPr/>
          </p:nvSpPr>
          <p:spPr>
            <a:xfrm>
              <a:off x="73851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29" name="正方形"/>
            <p:cNvSpPr/>
            <p:nvPr/>
          </p:nvSpPr>
          <p:spPr>
            <a:xfrm>
              <a:off x="1477029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30" name="正方形"/>
            <p:cNvSpPr/>
            <p:nvPr/>
          </p:nvSpPr>
          <p:spPr>
            <a:xfrm>
              <a:off x="2215544" y="794358"/>
              <a:ext cx="641131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31" name="正方形"/>
            <p:cNvSpPr/>
            <p:nvPr/>
          </p:nvSpPr>
          <p:spPr>
            <a:xfrm>
              <a:off x="2215544" y="1588717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32" name="正方形"/>
            <p:cNvSpPr/>
            <p:nvPr/>
          </p:nvSpPr>
          <p:spPr>
            <a:xfrm>
              <a:off x="1477029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33" name="正方形"/>
            <p:cNvSpPr/>
            <p:nvPr/>
          </p:nvSpPr>
          <p:spPr>
            <a:xfrm>
              <a:off x="738514" y="2383076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34" name="正方形"/>
            <p:cNvSpPr/>
            <p:nvPr/>
          </p:nvSpPr>
          <p:spPr>
            <a:xfrm>
              <a:off x="0" y="794358"/>
              <a:ext cx="641130" cy="64113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35" name="正方形"/>
            <p:cNvSpPr/>
            <p:nvPr/>
          </p:nvSpPr>
          <p:spPr>
            <a:xfrm>
              <a:off x="0" y="1588717"/>
              <a:ext cx="641130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36" name="正方形"/>
            <p:cNvSpPr/>
            <p:nvPr/>
          </p:nvSpPr>
          <p:spPr>
            <a:xfrm>
              <a:off x="738514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337" name="正方形"/>
            <p:cNvSpPr/>
            <p:nvPr/>
          </p:nvSpPr>
          <p:spPr>
            <a:xfrm>
              <a:off x="1477029" y="0"/>
              <a:ext cx="641131" cy="641130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01600" cap="rnd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</p:grpSp>
      <p:sp>
        <p:nvSpPr>
          <p:cNvPr id="339" name="汽車"/>
          <p:cNvSpPr/>
          <p:nvPr/>
        </p:nvSpPr>
        <p:spPr>
          <a:xfrm>
            <a:off x="8130402" y="3303478"/>
            <a:ext cx="896078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531B9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340" name="汽車"/>
          <p:cNvSpPr/>
          <p:nvPr/>
        </p:nvSpPr>
        <p:spPr>
          <a:xfrm flipH="1">
            <a:off x="10609109" y="2458053"/>
            <a:ext cx="896078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929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341" name="汽車"/>
          <p:cNvSpPr/>
          <p:nvPr/>
        </p:nvSpPr>
        <p:spPr>
          <a:xfrm flipH="1" rot="16200000">
            <a:off x="9073553" y="1626563"/>
            <a:ext cx="896078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chemeClr val="accent1">
              <a:hueOff val="147319"/>
              <a:satOff val="13526"/>
              <a:lumOff val="-230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342" name="汽車"/>
          <p:cNvSpPr/>
          <p:nvPr/>
        </p:nvSpPr>
        <p:spPr>
          <a:xfrm flipH="1" rot="5400000">
            <a:off x="9831178" y="4193555"/>
            <a:ext cx="896077" cy="330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76" y="0"/>
                </a:moveTo>
                <a:cubicBezTo>
                  <a:pt x="6226" y="0"/>
                  <a:pt x="5884" y="295"/>
                  <a:pt x="5598" y="845"/>
                </a:cubicBezTo>
                <a:cubicBezTo>
                  <a:pt x="4938" y="2115"/>
                  <a:pt x="3969" y="5290"/>
                  <a:pt x="3633" y="5871"/>
                </a:cubicBezTo>
                <a:cubicBezTo>
                  <a:pt x="3493" y="6112"/>
                  <a:pt x="3340" y="6291"/>
                  <a:pt x="3176" y="6344"/>
                </a:cubicBezTo>
                <a:lnTo>
                  <a:pt x="1095" y="7538"/>
                </a:lnTo>
                <a:cubicBezTo>
                  <a:pt x="742" y="7653"/>
                  <a:pt x="478" y="8466"/>
                  <a:pt x="477" y="9431"/>
                </a:cubicBezTo>
                <a:lnTo>
                  <a:pt x="476" y="11765"/>
                </a:lnTo>
                <a:lnTo>
                  <a:pt x="386" y="11765"/>
                </a:lnTo>
                <a:cubicBezTo>
                  <a:pt x="173" y="11765"/>
                  <a:pt x="0" y="12234"/>
                  <a:pt x="0" y="12812"/>
                </a:cubicBezTo>
                <a:lnTo>
                  <a:pt x="0" y="17084"/>
                </a:lnTo>
                <a:cubicBezTo>
                  <a:pt x="0" y="17662"/>
                  <a:pt x="173" y="18132"/>
                  <a:pt x="386" y="18132"/>
                </a:cubicBezTo>
                <a:lnTo>
                  <a:pt x="1314" y="18132"/>
                </a:lnTo>
                <a:lnTo>
                  <a:pt x="2131" y="18132"/>
                </a:lnTo>
                <a:cubicBezTo>
                  <a:pt x="2103" y="17765"/>
                  <a:pt x="2089" y="17382"/>
                  <a:pt x="2089" y="16992"/>
                </a:cubicBezTo>
                <a:cubicBezTo>
                  <a:pt x="2089" y="13890"/>
                  <a:pt x="3016" y="11379"/>
                  <a:pt x="4159" y="11379"/>
                </a:cubicBezTo>
                <a:cubicBezTo>
                  <a:pt x="5302" y="11379"/>
                  <a:pt x="6229" y="13890"/>
                  <a:pt x="6229" y="16992"/>
                </a:cubicBezTo>
                <a:cubicBezTo>
                  <a:pt x="6229" y="17382"/>
                  <a:pt x="6215" y="17765"/>
                  <a:pt x="6187" y="18132"/>
                </a:cubicBezTo>
                <a:lnTo>
                  <a:pt x="15164" y="18132"/>
                </a:lnTo>
                <a:cubicBezTo>
                  <a:pt x="15136" y="17765"/>
                  <a:pt x="15122" y="17382"/>
                  <a:pt x="15122" y="16992"/>
                </a:cubicBezTo>
                <a:cubicBezTo>
                  <a:pt x="15122" y="13890"/>
                  <a:pt x="16047" y="11379"/>
                  <a:pt x="17190" y="11379"/>
                </a:cubicBezTo>
                <a:cubicBezTo>
                  <a:pt x="18333" y="11379"/>
                  <a:pt x="19260" y="13890"/>
                  <a:pt x="19260" y="16992"/>
                </a:cubicBezTo>
                <a:cubicBezTo>
                  <a:pt x="19260" y="17405"/>
                  <a:pt x="19244" y="17809"/>
                  <a:pt x="19213" y="18196"/>
                </a:cubicBezTo>
                <a:lnTo>
                  <a:pt x="20288" y="18196"/>
                </a:lnTo>
                <a:lnTo>
                  <a:pt x="20933" y="18196"/>
                </a:lnTo>
                <a:lnTo>
                  <a:pt x="21216" y="18196"/>
                </a:lnTo>
                <a:cubicBezTo>
                  <a:pt x="21429" y="18196"/>
                  <a:pt x="21600" y="17727"/>
                  <a:pt x="21600" y="17149"/>
                </a:cubicBezTo>
                <a:lnTo>
                  <a:pt x="21600" y="12876"/>
                </a:lnTo>
                <a:cubicBezTo>
                  <a:pt x="21600" y="12298"/>
                  <a:pt x="21429" y="11829"/>
                  <a:pt x="21216" y="11829"/>
                </a:cubicBezTo>
                <a:lnTo>
                  <a:pt x="21123" y="11829"/>
                </a:lnTo>
                <a:lnTo>
                  <a:pt x="21123" y="10547"/>
                </a:lnTo>
                <a:cubicBezTo>
                  <a:pt x="21122" y="9984"/>
                  <a:pt x="20977" y="9502"/>
                  <a:pt x="20774" y="9390"/>
                </a:cubicBezTo>
                <a:cubicBezTo>
                  <a:pt x="19830" y="8871"/>
                  <a:pt x="16833" y="7290"/>
                  <a:pt x="15856" y="6776"/>
                </a:cubicBezTo>
                <a:cubicBezTo>
                  <a:pt x="15652" y="6669"/>
                  <a:pt x="15467" y="6407"/>
                  <a:pt x="15318" y="6013"/>
                </a:cubicBezTo>
                <a:cubicBezTo>
                  <a:pt x="14863" y="4811"/>
                  <a:pt x="13848" y="2126"/>
                  <a:pt x="13422" y="997"/>
                </a:cubicBezTo>
                <a:cubicBezTo>
                  <a:pt x="13177" y="346"/>
                  <a:pt x="12823" y="0"/>
                  <a:pt x="12408" y="0"/>
                </a:cubicBezTo>
                <a:lnTo>
                  <a:pt x="8713" y="0"/>
                </a:lnTo>
                <a:lnTo>
                  <a:pt x="6576" y="0"/>
                </a:lnTo>
                <a:close/>
                <a:moveTo>
                  <a:pt x="7100" y="1507"/>
                </a:moveTo>
                <a:lnTo>
                  <a:pt x="8901" y="1507"/>
                </a:lnTo>
                <a:cubicBezTo>
                  <a:pt x="9005" y="1507"/>
                  <a:pt x="9091" y="1729"/>
                  <a:pt x="9095" y="2012"/>
                </a:cubicBezTo>
                <a:lnTo>
                  <a:pt x="9165" y="6280"/>
                </a:lnTo>
                <a:cubicBezTo>
                  <a:pt x="9171" y="6638"/>
                  <a:pt x="9065" y="6937"/>
                  <a:pt x="8933" y="6937"/>
                </a:cubicBezTo>
                <a:lnTo>
                  <a:pt x="5932" y="6937"/>
                </a:lnTo>
                <a:cubicBezTo>
                  <a:pt x="5781" y="6937"/>
                  <a:pt x="5677" y="6527"/>
                  <a:pt x="5732" y="6146"/>
                </a:cubicBezTo>
                <a:lnTo>
                  <a:pt x="6361" y="2742"/>
                </a:lnTo>
                <a:cubicBezTo>
                  <a:pt x="6502" y="1984"/>
                  <a:pt x="6787" y="1507"/>
                  <a:pt x="7100" y="1507"/>
                </a:cubicBezTo>
                <a:close/>
                <a:moveTo>
                  <a:pt x="9960" y="1507"/>
                </a:moveTo>
                <a:lnTo>
                  <a:pt x="12525" y="1507"/>
                </a:lnTo>
                <a:cubicBezTo>
                  <a:pt x="12815" y="1507"/>
                  <a:pt x="13055" y="1783"/>
                  <a:pt x="13205" y="2288"/>
                </a:cubicBezTo>
                <a:lnTo>
                  <a:pt x="14353" y="6142"/>
                </a:lnTo>
                <a:cubicBezTo>
                  <a:pt x="14434" y="6412"/>
                  <a:pt x="14288" y="6937"/>
                  <a:pt x="14133" y="6937"/>
                </a:cubicBezTo>
                <a:lnTo>
                  <a:pt x="10196" y="6937"/>
                </a:lnTo>
                <a:cubicBezTo>
                  <a:pt x="10065" y="6937"/>
                  <a:pt x="9960" y="6688"/>
                  <a:pt x="9947" y="6339"/>
                </a:cubicBezTo>
                <a:lnTo>
                  <a:pt x="9779" y="2044"/>
                </a:lnTo>
                <a:cubicBezTo>
                  <a:pt x="9768" y="1766"/>
                  <a:pt x="9856" y="1507"/>
                  <a:pt x="9960" y="1507"/>
                </a:cubicBezTo>
                <a:close/>
                <a:moveTo>
                  <a:pt x="4159" y="12389"/>
                </a:moveTo>
                <a:cubicBezTo>
                  <a:pt x="3222" y="12389"/>
                  <a:pt x="2463" y="14450"/>
                  <a:pt x="2463" y="16992"/>
                </a:cubicBezTo>
                <a:cubicBezTo>
                  <a:pt x="2463" y="19535"/>
                  <a:pt x="3222" y="21600"/>
                  <a:pt x="4159" y="21600"/>
                </a:cubicBezTo>
                <a:cubicBezTo>
                  <a:pt x="5096" y="21600"/>
                  <a:pt x="5855" y="19535"/>
                  <a:pt x="5855" y="16992"/>
                </a:cubicBezTo>
                <a:cubicBezTo>
                  <a:pt x="5855" y="14450"/>
                  <a:pt x="5096" y="12389"/>
                  <a:pt x="4159" y="12389"/>
                </a:cubicBezTo>
                <a:close/>
                <a:moveTo>
                  <a:pt x="17190" y="12389"/>
                </a:moveTo>
                <a:cubicBezTo>
                  <a:pt x="16253" y="12389"/>
                  <a:pt x="15494" y="14450"/>
                  <a:pt x="15494" y="16992"/>
                </a:cubicBezTo>
                <a:cubicBezTo>
                  <a:pt x="15494" y="19535"/>
                  <a:pt x="16253" y="21600"/>
                  <a:pt x="17190" y="21600"/>
                </a:cubicBezTo>
                <a:cubicBezTo>
                  <a:pt x="18127" y="21600"/>
                  <a:pt x="18888" y="19535"/>
                  <a:pt x="18888" y="16992"/>
                </a:cubicBezTo>
                <a:cubicBezTo>
                  <a:pt x="18888" y="14450"/>
                  <a:pt x="18127" y="12389"/>
                  <a:pt x="17190" y="12389"/>
                </a:cubicBezTo>
                <a:close/>
                <a:moveTo>
                  <a:pt x="4159" y="14829"/>
                </a:moveTo>
                <a:cubicBezTo>
                  <a:pt x="4599" y="14829"/>
                  <a:pt x="4956" y="15798"/>
                  <a:pt x="4956" y="16992"/>
                </a:cubicBezTo>
                <a:cubicBezTo>
                  <a:pt x="4956" y="18187"/>
                  <a:pt x="4599" y="19156"/>
                  <a:pt x="4159" y="19156"/>
                </a:cubicBezTo>
                <a:cubicBezTo>
                  <a:pt x="3719" y="19156"/>
                  <a:pt x="3362" y="18187"/>
                  <a:pt x="3362" y="16992"/>
                </a:cubicBezTo>
                <a:cubicBezTo>
                  <a:pt x="3362" y="15798"/>
                  <a:pt x="3719" y="14829"/>
                  <a:pt x="4159" y="14829"/>
                </a:cubicBezTo>
                <a:close/>
                <a:moveTo>
                  <a:pt x="17190" y="14829"/>
                </a:moveTo>
                <a:cubicBezTo>
                  <a:pt x="17630" y="14829"/>
                  <a:pt x="17987" y="15798"/>
                  <a:pt x="17987" y="16992"/>
                </a:cubicBezTo>
                <a:cubicBezTo>
                  <a:pt x="17987" y="18187"/>
                  <a:pt x="17630" y="19156"/>
                  <a:pt x="17190" y="19156"/>
                </a:cubicBezTo>
                <a:cubicBezTo>
                  <a:pt x="16750" y="19156"/>
                  <a:pt x="16393" y="18187"/>
                  <a:pt x="16393" y="16992"/>
                </a:cubicBezTo>
                <a:cubicBezTo>
                  <a:pt x="16393" y="15798"/>
                  <a:pt x="16750" y="14829"/>
                  <a:pt x="17190" y="14829"/>
                </a:cubicBezTo>
                <a:close/>
              </a:path>
            </a:pathLst>
          </a:custGeom>
          <a:solidFill>
            <a:srgbClr val="9411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343" name="Incoming round: (2)"/>
          <p:cNvSpPr txBox="1"/>
          <p:nvPr/>
        </p:nvSpPr>
        <p:spPr>
          <a:xfrm>
            <a:off x="8428032" y="770864"/>
            <a:ext cx="218712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9" sz="2000"/>
            </a:lvl1pPr>
          </a:lstStyle>
          <a:p>
            <a:pPr/>
            <a:r>
              <a:t>Incoming round: (2)</a:t>
            </a:r>
          </a:p>
        </p:txBody>
      </p:sp>
      <p:sp>
        <p:nvSpPr>
          <p:cNvPr id="344" name="Incoming round: (1)"/>
          <p:cNvSpPr txBox="1"/>
          <p:nvPr/>
        </p:nvSpPr>
        <p:spPr>
          <a:xfrm rot="16200000">
            <a:off x="6497883" y="3239978"/>
            <a:ext cx="218712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9" sz="2000"/>
            </a:lvl1pPr>
          </a:lstStyle>
          <a:p>
            <a:pPr/>
            <a:r>
              <a:t>Incoming round: (1)</a:t>
            </a:r>
          </a:p>
        </p:txBody>
      </p:sp>
      <p:sp>
        <p:nvSpPr>
          <p:cNvPr id="345" name="Incoming round: (2)"/>
          <p:cNvSpPr txBox="1"/>
          <p:nvPr/>
        </p:nvSpPr>
        <p:spPr>
          <a:xfrm>
            <a:off x="9185657" y="4851985"/>
            <a:ext cx="218711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9" sz="2000"/>
            </a:lvl1pPr>
          </a:lstStyle>
          <a:p>
            <a:pPr/>
            <a:r>
              <a:t>Incoming round: (2)</a:t>
            </a:r>
          </a:p>
        </p:txBody>
      </p:sp>
      <p:sp>
        <p:nvSpPr>
          <p:cNvPr id="346" name="Incoming round: (2)"/>
          <p:cNvSpPr txBox="1"/>
          <p:nvPr/>
        </p:nvSpPr>
        <p:spPr>
          <a:xfrm rot="5400000">
            <a:off x="10867402" y="2394553"/>
            <a:ext cx="218711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9" sz="2000"/>
            </a:lvl1pPr>
          </a:lstStyle>
          <a:p>
            <a:pPr/>
            <a:r>
              <a:t>Incoming round: (2)</a:t>
            </a:r>
          </a:p>
        </p:txBody>
      </p:sp>
      <p:pic>
        <p:nvPicPr>
          <p:cNvPr id="347" name="線條" descr="線條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854700" y="2979065"/>
            <a:ext cx="1295400" cy="121921"/>
          </a:xfrm>
          <a:prstGeom prst="rect">
            <a:avLst/>
          </a:prstGeom>
        </p:spPr>
      </p:pic>
      <p:sp>
        <p:nvSpPr>
          <p:cNvPr id="349" name="線條"/>
          <p:cNvSpPr/>
          <p:nvPr/>
        </p:nvSpPr>
        <p:spPr>
          <a:xfrm>
            <a:off x="9212061" y="3468578"/>
            <a:ext cx="2334718" cy="1"/>
          </a:xfrm>
          <a:prstGeom prst="line">
            <a:avLst/>
          </a:prstGeom>
          <a:ln w="38100">
            <a:solidFill>
              <a:srgbClr val="521B9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350" name="Heuristic 3"/>
          <p:cNvSpPr txBox="1"/>
          <p:nvPr/>
        </p:nvSpPr>
        <p:spPr>
          <a:xfrm>
            <a:off x="11079984" y="144688"/>
            <a:ext cx="1736776" cy="4826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b="1" i="0" spc="0"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Heuristic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2"/>
          <p:cNvSpPr txBox="1"/>
          <p:nvPr/>
        </p:nvSpPr>
        <p:spPr>
          <a:xfrm>
            <a:off x="-800740" y="-5706931"/>
            <a:ext cx="8134351" cy="258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0" spc="600" sz="60000">
                <a:solidFill>
                  <a:srgbClr val="99E49B">
                    <a:alpha val="20495"/>
                  </a:srgbClr>
                </a:solidFill>
                <a:latin typeface="Zapfino"/>
                <a:ea typeface="Zapfino"/>
                <a:cs typeface="Zapfino"/>
                <a:sym typeface="Zapfino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355" name="線條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56" name="how it wor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satOff val="-3676"/>
                    <a:lumOff val="-19080"/>
                  </a:schemeClr>
                </a:solidFill>
              </a:defRPr>
            </a:lvl1pPr>
          </a:lstStyle>
          <a:p>
            <a:pPr/>
            <a:r>
              <a:t>how it works</a:t>
            </a:r>
          </a:p>
        </p:txBody>
      </p:sp>
      <p:sp>
        <p:nvSpPr>
          <p:cNvPr id="357" name="Algorithm &amp; Demo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Algorithm &amp; Demo</a:t>
            </a:r>
          </a:p>
        </p:txBody>
      </p:sp>
      <p:sp>
        <p:nvSpPr>
          <p:cNvPr id="358" name="幻燈片編號"/>
          <p:cNvSpPr txBox="1"/>
          <p:nvPr>
            <p:ph type="sldNum" sz="quarter" idx="2"/>
          </p:nvPr>
        </p:nvSpPr>
        <p:spPr>
          <a:xfrm>
            <a:off x="12135177" y="91948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59" name="影像" descr="影像"/>
          <p:cNvPicPr>
            <a:picLocks noChangeAspect="0"/>
          </p:cNvPicPr>
          <p:nvPr/>
        </p:nvPicPr>
        <p:blipFill>
          <a:blip r:embed="rId3">
            <a:extLst/>
          </a:blip>
          <a:srcRect l="5147" t="4248" r="46289" b="917"/>
          <a:stretch>
            <a:fillRect/>
          </a:stretch>
        </p:blipFill>
        <p:spPr>
          <a:xfrm>
            <a:off x="7528756" y="-794"/>
            <a:ext cx="5478967" cy="97553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幻燈片編號"/>
          <p:cNvSpPr txBox="1"/>
          <p:nvPr>
            <p:ph type="sldNum" sz="quarter" idx="2"/>
          </p:nvPr>
        </p:nvSpPr>
        <p:spPr>
          <a:xfrm>
            <a:off x="12174511" y="9194800"/>
            <a:ext cx="21590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4" name="IM(S)…"/>
          <p:cNvSpPr txBox="1"/>
          <p:nvPr/>
        </p:nvSpPr>
        <p:spPr>
          <a:xfrm>
            <a:off x="783036" y="860541"/>
            <a:ext cx="11438729" cy="8491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90000"/>
              </a:lnSpc>
              <a:defRPr b="1"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IM(S)</a:t>
            </a:r>
          </a:p>
          <a:p>
            <a:pPr>
              <a:lnSpc>
                <a:spcPct val="90000"/>
              </a:lnSpc>
              <a:defRPr b="1"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//</a:t>
            </a:r>
            <a:r>
              <a:rPr b="0"/>
              <a:t>S is unscheduled/not passed cars</a:t>
            </a:r>
            <a:r>
              <a:t> </a:t>
            </a:r>
          </a:p>
          <a:p>
            <a:pPr>
              <a:lnSpc>
                <a:spcPct val="90000"/>
              </a:lnSpc>
              <a:defRPr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//</a:t>
            </a:r>
            <a:r>
              <a:rPr i="1"/>
              <a:t>S’</a:t>
            </a:r>
            <a:r>
              <a:t> is scheduled/passed cars</a:t>
            </a:r>
          </a:p>
          <a:p>
            <a:pPr>
              <a:lnSpc>
                <a:spcPct val="90000"/>
              </a:lnSpc>
              <a:defRPr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While</a:t>
            </a:r>
            <a:r>
              <a:t>(</a:t>
            </a:r>
            <a:r>
              <a:rPr i="1"/>
              <a:t>S</a:t>
            </a:r>
            <a:r>
              <a:t> is not empty) </a:t>
            </a:r>
            <a:r>
              <a:rPr b="1"/>
              <a:t>do</a:t>
            </a:r>
            <a:endParaRPr b="1"/>
          </a:p>
          <a:p>
            <a:pPr lvl="5">
              <a:lnSpc>
                <a:spcPct val="90000"/>
              </a:lnSpc>
              <a:defRPr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i="1"/>
              <a:t>C</a:t>
            </a:r>
            <a:r>
              <a:t> = cars in the first time/round of </a:t>
            </a:r>
            <a:r>
              <a:rPr i="1"/>
              <a:t>S</a:t>
            </a:r>
          </a:p>
          <a:p>
            <a:pPr lvl="5">
              <a:lnSpc>
                <a:spcPct val="90000"/>
              </a:lnSpc>
              <a:defRPr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if </a:t>
            </a:r>
            <a:r>
              <a:t>(there is only one combination </a:t>
            </a:r>
            <a:r>
              <a:rPr i="1"/>
              <a:t>w</a:t>
            </a:r>
            <a:r>
              <a:t> of passing max-cars) </a:t>
            </a:r>
            <a:r>
              <a:rPr b="1"/>
              <a:t>then</a:t>
            </a:r>
          </a:p>
          <a:p>
            <a:pPr lvl="8">
              <a:lnSpc>
                <a:spcPct val="90000"/>
              </a:lnSpc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 = S — w</a:t>
            </a:r>
          </a:p>
          <a:p>
            <a:pPr lvl="8">
              <a:lnSpc>
                <a:spcPct val="90000"/>
              </a:lnSpc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S’ = S’ + w</a:t>
            </a:r>
          </a:p>
          <a:p>
            <a:pPr lvl="5">
              <a:lnSpc>
                <a:spcPct val="90000"/>
              </a:lnSpc>
              <a:defRPr b="1"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else then</a:t>
            </a:r>
          </a:p>
          <a:p>
            <a:pPr lvl="8">
              <a:lnSpc>
                <a:spcPct val="90000"/>
              </a:lnSpc>
              <a:defRPr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i="1"/>
              <a:t>p</a:t>
            </a:r>
            <a:r>
              <a:t> = one of combinations of passing max-cars, which is with higher priority</a:t>
            </a:r>
          </a:p>
          <a:p>
            <a:pPr lvl="8">
              <a:lnSpc>
                <a:spcPct val="90000"/>
              </a:lnSpc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 = S — p</a:t>
            </a:r>
          </a:p>
          <a:p>
            <a:pPr lvl="8">
              <a:lnSpc>
                <a:spcPct val="90000"/>
              </a:lnSpc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S’ = S’ + p</a:t>
            </a:r>
          </a:p>
          <a:p>
            <a:pPr>
              <a:lnSpc>
                <a:spcPct val="90000"/>
              </a:lnSpc>
              <a:defRPr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End</a:t>
            </a:r>
            <a:r>
              <a:t> </a:t>
            </a:r>
            <a:r>
              <a:rPr b="1"/>
              <a:t>While</a:t>
            </a:r>
            <a:endParaRPr b="1"/>
          </a:p>
          <a:p>
            <a:pPr>
              <a:lnSpc>
                <a:spcPct val="90000"/>
              </a:lnSpc>
              <a:defRPr i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return </a:t>
            </a:r>
            <a:r>
              <a:rPr i="1"/>
              <a:t>S’</a:t>
            </a:r>
          </a:p>
        </p:txBody>
      </p:sp>
      <p:sp>
        <p:nvSpPr>
          <p:cNvPr id="365" name="A Greedy Approach"/>
          <p:cNvSpPr txBox="1"/>
          <p:nvPr>
            <p:ph type="body" sz="quarter" idx="1"/>
          </p:nvPr>
        </p:nvSpPr>
        <p:spPr>
          <a:xfrm>
            <a:off x="8684148" y="8268058"/>
            <a:ext cx="3770577" cy="123190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>
                <a:latin typeface="ヒラギノ角ゴシック W0"/>
                <a:ea typeface="ヒラギノ角ゴシック W0"/>
                <a:cs typeface="ヒラギノ角ゴシック W0"/>
                <a:sym typeface="ヒラギノ角ゴシック W0"/>
              </a:defRPr>
            </a:lvl1pPr>
          </a:lstStyle>
          <a:p>
            <a:pPr/>
            <a:r>
              <a:t>A Greedy Approach</a:t>
            </a:r>
          </a:p>
        </p:txBody>
      </p:sp>
      <p:sp>
        <p:nvSpPr>
          <p:cNvPr id="366" name="Heuristic 1"/>
          <p:cNvSpPr txBox="1"/>
          <p:nvPr/>
        </p:nvSpPr>
        <p:spPr>
          <a:xfrm>
            <a:off x="8825024" y="3049383"/>
            <a:ext cx="1736775" cy="482601"/>
          </a:xfrm>
          <a:prstGeom prst="rect">
            <a:avLst/>
          </a:prstGeom>
          <a:ln w="25400">
            <a:solidFill>
              <a:schemeClr val="accent2">
                <a:satOff val="17042"/>
                <a:lumOff val="11017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b="1" i="0" spc="0" sz="2400">
                <a:solidFill>
                  <a:schemeClr val="accent2">
                    <a:satOff val="-3676"/>
                    <a:lumOff val="-12171"/>
                  </a:scheme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Heuristic 1</a:t>
            </a:r>
          </a:p>
        </p:txBody>
      </p:sp>
      <p:sp>
        <p:nvSpPr>
          <p:cNvPr id="367" name="Heuristic 2 &amp; 3"/>
          <p:cNvSpPr txBox="1"/>
          <p:nvPr/>
        </p:nvSpPr>
        <p:spPr>
          <a:xfrm>
            <a:off x="8548799" y="5181600"/>
            <a:ext cx="2289225" cy="482601"/>
          </a:xfrm>
          <a:prstGeom prst="rect">
            <a:avLst/>
          </a:prstGeom>
          <a:ln w="25400">
            <a:solidFill>
              <a:schemeClr val="accent2">
                <a:satOff val="17042"/>
                <a:lumOff val="11017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b="1" i="0" spc="0" sz="2400">
                <a:solidFill>
                  <a:schemeClr val="accent2">
                    <a:satOff val="-3676"/>
                    <a:lumOff val="-12171"/>
                  </a:scheme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Heuristic 2 &amp;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矩形"/>
          <p:cNvSpPr/>
          <p:nvPr/>
        </p:nvSpPr>
        <p:spPr>
          <a:xfrm>
            <a:off x="-41273" y="5126694"/>
            <a:ext cx="13087346" cy="4366691"/>
          </a:xfrm>
          <a:prstGeom prst="rect">
            <a:avLst/>
          </a:prstGeom>
          <a:solidFill>
            <a:srgbClr val="768938">
              <a:alpha val="3249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372" name="矩形"/>
          <p:cNvSpPr/>
          <p:nvPr/>
        </p:nvSpPr>
        <p:spPr>
          <a:xfrm>
            <a:off x="-41273" y="535449"/>
            <a:ext cx="13087346" cy="4366691"/>
          </a:xfrm>
          <a:prstGeom prst="rect">
            <a:avLst/>
          </a:prstGeom>
          <a:solidFill>
            <a:srgbClr val="BDBF34">
              <a:alpha val="3249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373" name="幻燈片編號"/>
          <p:cNvSpPr txBox="1"/>
          <p:nvPr>
            <p:ph type="sldNum" sz="quarter" idx="2"/>
          </p:nvPr>
        </p:nvSpPr>
        <p:spPr>
          <a:xfrm>
            <a:off x="12174511" y="9194800"/>
            <a:ext cx="21590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400" name="群組"/>
          <p:cNvGrpSpPr/>
          <p:nvPr/>
        </p:nvGrpSpPr>
        <p:grpSpPr>
          <a:xfrm>
            <a:off x="508000" y="700801"/>
            <a:ext cx="3809605" cy="3654987"/>
            <a:chOff x="0" y="-63500"/>
            <a:chExt cx="3809604" cy="3654986"/>
          </a:xfrm>
        </p:grpSpPr>
        <p:grpSp>
          <p:nvGrpSpPr>
            <p:cNvPr id="395" name="群組"/>
            <p:cNvGrpSpPr/>
            <p:nvPr/>
          </p:nvGrpSpPr>
          <p:grpSpPr>
            <a:xfrm>
              <a:off x="333956" y="400927"/>
              <a:ext cx="3141693" cy="3086673"/>
              <a:chOff x="0" y="0"/>
              <a:chExt cx="3141692" cy="3086672"/>
            </a:xfrm>
          </p:grpSpPr>
          <p:grpSp>
            <p:nvGrpSpPr>
              <p:cNvPr id="386" name="群組"/>
              <p:cNvGrpSpPr/>
              <p:nvPr/>
            </p:nvGrpSpPr>
            <p:grpSpPr>
              <a:xfrm>
                <a:off x="259220" y="155700"/>
                <a:ext cx="2413427" cy="2554964"/>
                <a:chOff x="0" y="0"/>
                <a:chExt cx="2413425" cy="2554962"/>
              </a:xfrm>
            </p:grpSpPr>
            <p:sp>
              <p:nvSpPr>
                <p:cNvPr id="374" name="正方形"/>
                <p:cNvSpPr/>
                <p:nvPr/>
              </p:nvSpPr>
              <p:spPr>
                <a:xfrm>
                  <a:off x="623925" y="671104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75" name="正方形"/>
                <p:cNvSpPr/>
                <p:nvPr/>
              </p:nvSpPr>
              <p:spPr>
                <a:xfrm>
                  <a:off x="1247850" y="671104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76" name="正方形"/>
                <p:cNvSpPr/>
                <p:nvPr/>
              </p:nvSpPr>
              <p:spPr>
                <a:xfrm>
                  <a:off x="623925" y="1342208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77" name="正方形"/>
                <p:cNvSpPr/>
                <p:nvPr/>
              </p:nvSpPr>
              <p:spPr>
                <a:xfrm>
                  <a:off x="1247850" y="1342208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78" name="正方形"/>
                <p:cNvSpPr/>
                <p:nvPr/>
              </p:nvSpPr>
              <p:spPr>
                <a:xfrm>
                  <a:off x="1871775" y="671104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79" name="正方形"/>
                <p:cNvSpPr/>
                <p:nvPr/>
              </p:nvSpPr>
              <p:spPr>
                <a:xfrm>
                  <a:off x="1871775" y="1342208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80" name="正方形"/>
                <p:cNvSpPr/>
                <p:nvPr/>
              </p:nvSpPr>
              <p:spPr>
                <a:xfrm>
                  <a:off x="1247850" y="2013312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81" name="正方形"/>
                <p:cNvSpPr/>
                <p:nvPr/>
              </p:nvSpPr>
              <p:spPr>
                <a:xfrm>
                  <a:off x="623925" y="2013312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82" name="正方形"/>
                <p:cNvSpPr/>
                <p:nvPr/>
              </p:nvSpPr>
              <p:spPr>
                <a:xfrm>
                  <a:off x="0" y="671104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83" name="正方形"/>
                <p:cNvSpPr/>
                <p:nvPr/>
              </p:nvSpPr>
              <p:spPr>
                <a:xfrm>
                  <a:off x="0" y="1342208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84" name="正方形"/>
                <p:cNvSpPr/>
                <p:nvPr/>
              </p:nvSpPr>
              <p:spPr>
                <a:xfrm>
                  <a:off x="623925" y="0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  <p:sp>
              <p:nvSpPr>
                <p:cNvPr id="385" name="正方形"/>
                <p:cNvSpPr/>
                <p:nvPr/>
              </p:nvSpPr>
              <p:spPr>
                <a:xfrm>
                  <a:off x="1247850" y="0"/>
                  <a:ext cx="541651" cy="541651"/>
                </a:xfrm>
                <a:prstGeom prst="rect">
                  <a:avLst/>
                </a:prstGeom>
                <a:blipFill rotWithShape="1">
                  <a:blip r:embed="rId3"/>
                  <a:srcRect l="0" t="0" r="0" b="0"/>
                  <a:tile tx="0" ty="0" sx="100000" sy="100000" flip="none" algn="tl"/>
                </a:blipFill>
                <a:ln w="101600" cap="rnd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spcBef>
                      <a:spcPts val="0"/>
                    </a:spcBef>
                    <a:defRPr i="0" spc="0" sz="24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Baskerville"/>
                    </a:defRPr>
                  </a:pPr>
                </a:p>
              </p:txBody>
            </p:sp>
          </p:grpSp>
          <p:sp>
            <p:nvSpPr>
              <p:cNvPr id="387" name="汽車"/>
              <p:cNvSpPr/>
              <p:nvPr/>
            </p:nvSpPr>
            <p:spPr>
              <a:xfrm>
                <a:off x="0" y="1655757"/>
                <a:ext cx="757040" cy="278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576" y="0"/>
                    </a:moveTo>
                    <a:cubicBezTo>
                      <a:pt x="6226" y="0"/>
                      <a:pt x="5884" y="295"/>
                      <a:pt x="5598" y="845"/>
                    </a:cubicBezTo>
                    <a:cubicBezTo>
                      <a:pt x="4938" y="2115"/>
                      <a:pt x="3969" y="5290"/>
                      <a:pt x="3633" y="5871"/>
                    </a:cubicBezTo>
                    <a:cubicBezTo>
                      <a:pt x="3493" y="6112"/>
                      <a:pt x="3340" y="6291"/>
                      <a:pt x="3176" y="6344"/>
                    </a:cubicBezTo>
                    <a:lnTo>
                      <a:pt x="1095" y="7538"/>
                    </a:lnTo>
                    <a:cubicBezTo>
                      <a:pt x="742" y="7653"/>
                      <a:pt x="478" y="8466"/>
                      <a:pt x="477" y="9431"/>
                    </a:cubicBezTo>
                    <a:lnTo>
                      <a:pt x="476" y="11765"/>
                    </a:lnTo>
                    <a:lnTo>
                      <a:pt x="386" y="11765"/>
                    </a:lnTo>
                    <a:cubicBezTo>
                      <a:pt x="173" y="11765"/>
                      <a:pt x="0" y="12234"/>
                      <a:pt x="0" y="12812"/>
                    </a:cubicBezTo>
                    <a:lnTo>
                      <a:pt x="0" y="17084"/>
                    </a:lnTo>
                    <a:cubicBezTo>
                      <a:pt x="0" y="17662"/>
                      <a:pt x="173" y="18132"/>
                      <a:pt x="386" y="18132"/>
                    </a:cubicBezTo>
                    <a:lnTo>
                      <a:pt x="1314" y="18132"/>
                    </a:lnTo>
                    <a:lnTo>
                      <a:pt x="2131" y="18132"/>
                    </a:lnTo>
                    <a:cubicBezTo>
                      <a:pt x="2103" y="17765"/>
                      <a:pt x="2089" y="17382"/>
                      <a:pt x="2089" y="16992"/>
                    </a:cubicBezTo>
                    <a:cubicBezTo>
                      <a:pt x="2089" y="13890"/>
                      <a:pt x="3016" y="11379"/>
                      <a:pt x="4159" y="11379"/>
                    </a:cubicBezTo>
                    <a:cubicBezTo>
                      <a:pt x="5302" y="11379"/>
                      <a:pt x="6229" y="13890"/>
                      <a:pt x="6229" y="16992"/>
                    </a:cubicBezTo>
                    <a:cubicBezTo>
                      <a:pt x="6229" y="17382"/>
                      <a:pt x="6215" y="17765"/>
                      <a:pt x="6187" y="18132"/>
                    </a:cubicBezTo>
                    <a:lnTo>
                      <a:pt x="15164" y="18132"/>
                    </a:lnTo>
                    <a:cubicBezTo>
                      <a:pt x="15136" y="17765"/>
                      <a:pt x="15122" y="17382"/>
                      <a:pt x="15122" y="16992"/>
                    </a:cubicBezTo>
                    <a:cubicBezTo>
                      <a:pt x="15122" y="13890"/>
                      <a:pt x="16047" y="11379"/>
                      <a:pt x="17190" y="11379"/>
                    </a:cubicBezTo>
                    <a:cubicBezTo>
                      <a:pt x="18333" y="11379"/>
                      <a:pt x="19260" y="13890"/>
                      <a:pt x="19260" y="16992"/>
                    </a:cubicBezTo>
                    <a:cubicBezTo>
                      <a:pt x="19260" y="17405"/>
                      <a:pt x="19244" y="17809"/>
                      <a:pt x="19213" y="18196"/>
                    </a:cubicBezTo>
                    <a:lnTo>
                      <a:pt x="20288" y="18196"/>
                    </a:lnTo>
                    <a:lnTo>
                      <a:pt x="20933" y="18196"/>
                    </a:lnTo>
                    <a:lnTo>
                      <a:pt x="21216" y="18196"/>
                    </a:lnTo>
                    <a:cubicBezTo>
                      <a:pt x="21429" y="18196"/>
                      <a:pt x="21600" y="17727"/>
                      <a:pt x="21600" y="17149"/>
                    </a:cubicBezTo>
                    <a:lnTo>
                      <a:pt x="21600" y="12876"/>
                    </a:lnTo>
                    <a:cubicBezTo>
                      <a:pt x="21600" y="12298"/>
                      <a:pt x="21429" y="11829"/>
                      <a:pt x="21216" y="11829"/>
                    </a:cubicBezTo>
                    <a:lnTo>
                      <a:pt x="21123" y="11829"/>
                    </a:lnTo>
                    <a:lnTo>
                      <a:pt x="21123" y="10547"/>
                    </a:lnTo>
                    <a:cubicBezTo>
                      <a:pt x="21122" y="9984"/>
                      <a:pt x="20977" y="9502"/>
                      <a:pt x="20774" y="9390"/>
                    </a:cubicBezTo>
                    <a:cubicBezTo>
                      <a:pt x="19830" y="8871"/>
                      <a:pt x="16833" y="7290"/>
                      <a:pt x="15856" y="6776"/>
                    </a:cubicBezTo>
                    <a:cubicBezTo>
                      <a:pt x="15652" y="6669"/>
                      <a:pt x="15467" y="6407"/>
                      <a:pt x="15318" y="6013"/>
                    </a:cubicBezTo>
                    <a:cubicBezTo>
                      <a:pt x="14863" y="4811"/>
                      <a:pt x="13848" y="2126"/>
                      <a:pt x="13422" y="997"/>
                    </a:cubicBezTo>
                    <a:cubicBezTo>
                      <a:pt x="13177" y="346"/>
                      <a:pt x="12823" y="0"/>
                      <a:pt x="12408" y="0"/>
                    </a:cubicBezTo>
                    <a:lnTo>
                      <a:pt x="8713" y="0"/>
                    </a:lnTo>
                    <a:lnTo>
                      <a:pt x="6576" y="0"/>
                    </a:lnTo>
                    <a:close/>
                    <a:moveTo>
                      <a:pt x="7100" y="1507"/>
                    </a:moveTo>
                    <a:lnTo>
                      <a:pt x="8901" y="1507"/>
                    </a:lnTo>
                    <a:cubicBezTo>
                      <a:pt x="9005" y="1507"/>
                      <a:pt x="9091" y="1729"/>
                      <a:pt x="9095" y="2012"/>
                    </a:cubicBezTo>
                    <a:lnTo>
                      <a:pt x="9165" y="6280"/>
                    </a:lnTo>
                    <a:cubicBezTo>
                      <a:pt x="9171" y="6638"/>
                      <a:pt x="9065" y="6937"/>
                      <a:pt x="8933" y="6937"/>
                    </a:cubicBezTo>
                    <a:lnTo>
                      <a:pt x="5932" y="6937"/>
                    </a:lnTo>
                    <a:cubicBezTo>
                      <a:pt x="5781" y="6937"/>
                      <a:pt x="5677" y="6527"/>
                      <a:pt x="5732" y="6146"/>
                    </a:cubicBezTo>
                    <a:lnTo>
                      <a:pt x="6361" y="2742"/>
                    </a:lnTo>
                    <a:cubicBezTo>
                      <a:pt x="6502" y="1984"/>
                      <a:pt x="6787" y="1507"/>
                      <a:pt x="7100" y="1507"/>
                    </a:cubicBezTo>
                    <a:close/>
                    <a:moveTo>
                      <a:pt x="9960" y="1507"/>
                    </a:moveTo>
                    <a:lnTo>
                      <a:pt x="12525" y="1507"/>
                    </a:lnTo>
                    <a:cubicBezTo>
                      <a:pt x="12815" y="1507"/>
                      <a:pt x="13055" y="1783"/>
                      <a:pt x="13205" y="2288"/>
                    </a:cubicBezTo>
                    <a:lnTo>
                      <a:pt x="14353" y="6142"/>
                    </a:lnTo>
                    <a:cubicBezTo>
                      <a:pt x="14434" y="6412"/>
                      <a:pt x="14288" y="6937"/>
                      <a:pt x="14133" y="6937"/>
                    </a:cubicBezTo>
                    <a:lnTo>
                      <a:pt x="10196" y="6937"/>
                    </a:lnTo>
                    <a:cubicBezTo>
                      <a:pt x="10065" y="6937"/>
                      <a:pt x="9960" y="6688"/>
                      <a:pt x="9947" y="6339"/>
                    </a:cubicBezTo>
                    <a:lnTo>
                      <a:pt x="9779" y="2044"/>
                    </a:lnTo>
                    <a:cubicBezTo>
                      <a:pt x="9768" y="1766"/>
                      <a:pt x="9856" y="1507"/>
                      <a:pt x="9960" y="1507"/>
                    </a:cubicBezTo>
                    <a:close/>
                    <a:moveTo>
                      <a:pt x="4159" y="12389"/>
                    </a:moveTo>
                    <a:cubicBezTo>
                      <a:pt x="3222" y="12389"/>
                      <a:pt x="2463" y="14450"/>
                      <a:pt x="2463" y="16992"/>
                    </a:cubicBezTo>
                    <a:cubicBezTo>
                      <a:pt x="2463" y="19535"/>
                      <a:pt x="3222" y="21600"/>
                      <a:pt x="4159" y="21600"/>
                    </a:cubicBezTo>
                    <a:cubicBezTo>
                      <a:pt x="5096" y="21600"/>
                      <a:pt x="5855" y="19535"/>
                      <a:pt x="5855" y="16992"/>
                    </a:cubicBezTo>
                    <a:cubicBezTo>
                      <a:pt x="5855" y="14450"/>
                      <a:pt x="5096" y="12389"/>
                      <a:pt x="4159" y="12389"/>
                    </a:cubicBezTo>
                    <a:close/>
                    <a:moveTo>
                      <a:pt x="17190" y="12389"/>
                    </a:moveTo>
                    <a:cubicBezTo>
                      <a:pt x="16253" y="12389"/>
                      <a:pt x="15494" y="14450"/>
                      <a:pt x="15494" y="16992"/>
                    </a:cubicBezTo>
                    <a:cubicBezTo>
                      <a:pt x="15494" y="19535"/>
                      <a:pt x="16253" y="21600"/>
                      <a:pt x="17190" y="21600"/>
                    </a:cubicBezTo>
                    <a:cubicBezTo>
                      <a:pt x="18127" y="21600"/>
                      <a:pt x="18888" y="19535"/>
                      <a:pt x="18888" y="16992"/>
                    </a:cubicBezTo>
                    <a:cubicBezTo>
                      <a:pt x="18888" y="14450"/>
                      <a:pt x="18127" y="12389"/>
                      <a:pt x="17190" y="12389"/>
                    </a:cubicBezTo>
                    <a:close/>
                    <a:moveTo>
                      <a:pt x="4159" y="14829"/>
                    </a:moveTo>
                    <a:cubicBezTo>
                      <a:pt x="4599" y="14829"/>
                      <a:pt x="4956" y="15798"/>
                      <a:pt x="4956" y="16992"/>
                    </a:cubicBezTo>
                    <a:cubicBezTo>
                      <a:pt x="4956" y="18187"/>
                      <a:pt x="4599" y="19156"/>
                      <a:pt x="4159" y="19156"/>
                    </a:cubicBezTo>
                    <a:cubicBezTo>
                      <a:pt x="3719" y="19156"/>
                      <a:pt x="3362" y="18187"/>
                      <a:pt x="3362" y="16992"/>
                    </a:cubicBezTo>
                    <a:cubicBezTo>
                      <a:pt x="3362" y="15798"/>
                      <a:pt x="3719" y="14829"/>
                      <a:pt x="4159" y="14829"/>
                    </a:cubicBezTo>
                    <a:close/>
                    <a:moveTo>
                      <a:pt x="17190" y="14829"/>
                    </a:moveTo>
                    <a:cubicBezTo>
                      <a:pt x="17630" y="14829"/>
                      <a:pt x="17987" y="15798"/>
                      <a:pt x="17987" y="16992"/>
                    </a:cubicBezTo>
                    <a:cubicBezTo>
                      <a:pt x="17987" y="18187"/>
                      <a:pt x="17630" y="19156"/>
                      <a:pt x="17190" y="19156"/>
                    </a:cubicBezTo>
                    <a:cubicBezTo>
                      <a:pt x="16750" y="19156"/>
                      <a:pt x="16393" y="18187"/>
                      <a:pt x="16393" y="16992"/>
                    </a:cubicBezTo>
                    <a:cubicBezTo>
                      <a:pt x="16393" y="15798"/>
                      <a:pt x="16750" y="14829"/>
                      <a:pt x="17190" y="14829"/>
                    </a:cubicBezTo>
                    <a:close/>
                  </a:path>
                </a:pathLst>
              </a:custGeom>
              <a:solidFill>
                <a:srgbClr val="531B9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88" name="汽車"/>
              <p:cNvSpPr/>
              <p:nvPr/>
            </p:nvSpPr>
            <p:spPr>
              <a:xfrm flipH="1">
                <a:off x="2384653" y="957655"/>
                <a:ext cx="757040" cy="278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576" y="0"/>
                    </a:moveTo>
                    <a:cubicBezTo>
                      <a:pt x="6226" y="0"/>
                      <a:pt x="5884" y="295"/>
                      <a:pt x="5598" y="845"/>
                    </a:cubicBezTo>
                    <a:cubicBezTo>
                      <a:pt x="4938" y="2115"/>
                      <a:pt x="3969" y="5290"/>
                      <a:pt x="3633" y="5871"/>
                    </a:cubicBezTo>
                    <a:cubicBezTo>
                      <a:pt x="3493" y="6112"/>
                      <a:pt x="3340" y="6291"/>
                      <a:pt x="3176" y="6344"/>
                    </a:cubicBezTo>
                    <a:lnTo>
                      <a:pt x="1095" y="7538"/>
                    </a:lnTo>
                    <a:cubicBezTo>
                      <a:pt x="742" y="7653"/>
                      <a:pt x="478" y="8466"/>
                      <a:pt x="477" y="9431"/>
                    </a:cubicBezTo>
                    <a:lnTo>
                      <a:pt x="476" y="11765"/>
                    </a:lnTo>
                    <a:lnTo>
                      <a:pt x="386" y="11765"/>
                    </a:lnTo>
                    <a:cubicBezTo>
                      <a:pt x="173" y="11765"/>
                      <a:pt x="0" y="12234"/>
                      <a:pt x="0" y="12812"/>
                    </a:cubicBezTo>
                    <a:lnTo>
                      <a:pt x="0" y="17084"/>
                    </a:lnTo>
                    <a:cubicBezTo>
                      <a:pt x="0" y="17662"/>
                      <a:pt x="173" y="18132"/>
                      <a:pt x="386" y="18132"/>
                    </a:cubicBezTo>
                    <a:lnTo>
                      <a:pt x="1314" y="18132"/>
                    </a:lnTo>
                    <a:lnTo>
                      <a:pt x="2131" y="18132"/>
                    </a:lnTo>
                    <a:cubicBezTo>
                      <a:pt x="2103" y="17765"/>
                      <a:pt x="2089" y="17382"/>
                      <a:pt x="2089" y="16992"/>
                    </a:cubicBezTo>
                    <a:cubicBezTo>
                      <a:pt x="2089" y="13890"/>
                      <a:pt x="3016" y="11379"/>
                      <a:pt x="4159" y="11379"/>
                    </a:cubicBezTo>
                    <a:cubicBezTo>
                      <a:pt x="5302" y="11379"/>
                      <a:pt x="6229" y="13890"/>
                      <a:pt x="6229" y="16992"/>
                    </a:cubicBezTo>
                    <a:cubicBezTo>
                      <a:pt x="6229" y="17382"/>
                      <a:pt x="6215" y="17765"/>
                      <a:pt x="6187" y="18132"/>
                    </a:cubicBezTo>
                    <a:lnTo>
                      <a:pt x="15164" y="18132"/>
                    </a:lnTo>
                    <a:cubicBezTo>
                      <a:pt x="15136" y="17765"/>
                      <a:pt x="15122" y="17382"/>
                      <a:pt x="15122" y="16992"/>
                    </a:cubicBezTo>
                    <a:cubicBezTo>
                      <a:pt x="15122" y="13890"/>
                      <a:pt x="16047" y="11379"/>
                      <a:pt x="17190" y="11379"/>
                    </a:cubicBezTo>
                    <a:cubicBezTo>
                      <a:pt x="18333" y="11379"/>
                      <a:pt x="19260" y="13890"/>
                      <a:pt x="19260" y="16992"/>
                    </a:cubicBezTo>
                    <a:cubicBezTo>
                      <a:pt x="19260" y="17405"/>
                      <a:pt x="19244" y="17809"/>
                      <a:pt x="19213" y="18196"/>
                    </a:cubicBezTo>
                    <a:lnTo>
                      <a:pt x="20288" y="18196"/>
                    </a:lnTo>
                    <a:lnTo>
                      <a:pt x="20933" y="18196"/>
                    </a:lnTo>
                    <a:lnTo>
                      <a:pt x="21216" y="18196"/>
                    </a:lnTo>
                    <a:cubicBezTo>
                      <a:pt x="21429" y="18196"/>
                      <a:pt x="21600" y="17727"/>
                      <a:pt x="21600" y="17149"/>
                    </a:cubicBezTo>
                    <a:lnTo>
                      <a:pt x="21600" y="12876"/>
                    </a:lnTo>
                    <a:cubicBezTo>
                      <a:pt x="21600" y="12298"/>
                      <a:pt x="21429" y="11829"/>
                      <a:pt x="21216" y="11829"/>
                    </a:cubicBezTo>
                    <a:lnTo>
                      <a:pt x="21123" y="11829"/>
                    </a:lnTo>
                    <a:lnTo>
                      <a:pt x="21123" y="10547"/>
                    </a:lnTo>
                    <a:cubicBezTo>
                      <a:pt x="21122" y="9984"/>
                      <a:pt x="20977" y="9502"/>
                      <a:pt x="20774" y="9390"/>
                    </a:cubicBezTo>
                    <a:cubicBezTo>
                      <a:pt x="19830" y="8871"/>
                      <a:pt x="16833" y="7290"/>
                      <a:pt x="15856" y="6776"/>
                    </a:cubicBezTo>
                    <a:cubicBezTo>
                      <a:pt x="15652" y="6669"/>
                      <a:pt x="15467" y="6407"/>
                      <a:pt x="15318" y="6013"/>
                    </a:cubicBezTo>
                    <a:cubicBezTo>
                      <a:pt x="14863" y="4811"/>
                      <a:pt x="13848" y="2126"/>
                      <a:pt x="13422" y="997"/>
                    </a:cubicBezTo>
                    <a:cubicBezTo>
                      <a:pt x="13177" y="346"/>
                      <a:pt x="12823" y="0"/>
                      <a:pt x="12408" y="0"/>
                    </a:cubicBezTo>
                    <a:lnTo>
                      <a:pt x="8713" y="0"/>
                    </a:lnTo>
                    <a:lnTo>
                      <a:pt x="6576" y="0"/>
                    </a:lnTo>
                    <a:close/>
                    <a:moveTo>
                      <a:pt x="7100" y="1507"/>
                    </a:moveTo>
                    <a:lnTo>
                      <a:pt x="8901" y="1507"/>
                    </a:lnTo>
                    <a:cubicBezTo>
                      <a:pt x="9005" y="1507"/>
                      <a:pt x="9091" y="1729"/>
                      <a:pt x="9095" y="2012"/>
                    </a:cubicBezTo>
                    <a:lnTo>
                      <a:pt x="9165" y="6280"/>
                    </a:lnTo>
                    <a:cubicBezTo>
                      <a:pt x="9171" y="6638"/>
                      <a:pt x="9065" y="6937"/>
                      <a:pt x="8933" y="6937"/>
                    </a:cubicBezTo>
                    <a:lnTo>
                      <a:pt x="5932" y="6937"/>
                    </a:lnTo>
                    <a:cubicBezTo>
                      <a:pt x="5781" y="6937"/>
                      <a:pt x="5677" y="6527"/>
                      <a:pt x="5732" y="6146"/>
                    </a:cubicBezTo>
                    <a:lnTo>
                      <a:pt x="6361" y="2742"/>
                    </a:lnTo>
                    <a:cubicBezTo>
                      <a:pt x="6502" y="1984"/>
                      <a:pt x="6787" y="1507"/>
                      <a:pt x="7100" y="1507"/>
                    </a:cubicBezTo>
                    <a:close/>
                    <a:moveTo>
                      <a:pt x="9960" y="1507"/>
                    </a:moveTo>
                    <a:lnTo>
                      <a:pt x="12525" y="1507"/>
                    </a:lnTo>
                    <a:cubicBezTo>
                      <a:pt x="12815" y="1507"/>
                      <a:pt x="13055" y="1783"/>
                      <a:pt x="13205" y="2288"/>
                    </a:cubicBezTo>
                    <a:lnTo>
                      <a:pt x="14353" y="6142"/>
                    </a:lnTo>
                    <a:cubicBezTo>
                      <a:pt x="14434" y="6412"/>
                      <a:pt x="14288" y="6937"/>
                      <a:pt x="14133" y="6937"/>
                    </a:cubicBezTo>
                    <a:lnTo>
                      <a:pt x="10196" y="6937"/>
                    </a:lnTo>
                    <a:cubicBezTo>
                      <a:pt x="10065" y="6937"/>
                      <a:pt x="9960" y="6688"/>
                      <a:pt x="9947" y="6339"/>
                    </a:cubicBezTo>
                    <a:lnTo>
                      <a:pt x="9779" y="2044"/>
                    </a:lnTo>
                    <a:cubicBezTo>
                      <a:pt x="9768" y="1766"/>
                      <a:pt x="9856" y="1507"/>
                      <a:pt x="9960" y="1507"/>
                    </a:cubicBezTo>
                    <a:close/>
                    <a:moveTo>
                      <a:pt x="4159" y="12389"/>
                    </a:moveTo>
                    <a:cubicBezTo>
                      <a:pt x="3222" y="12389"/>
                      <a:pt x="2463" y="14450"/>
                      <a:pt x="2463" y="16992"/>
                    </a:cubicBezTo>
                    <a:cubicBezTo>
                      <a:pt x="2463" y="19535"/>
                      <a:pt x="3222" y="21600"/>
                      <a:pt x="4159" y="21600"/>
                    </a:cubicBezTo>
                    <a:cubicBezTo>
                      <a:pt x="5096" y="21600"/>
                      <a:pt x="5855" y="19535"/>
                      <a:pt x="5855" y="16992"/>
                    </a:cubicBezTo>
                    <a:cubicBezTo>
                      <a:pt x="5855" y="14450"/>
                      <a:pt x="5096" y="12389"/>
                      <a:pt x="4159" y="12389"/>
                    </a:cubicBezTo>
                    <a:close/>
                    <a:moveTo>
                      <a:pt x="17190" y="12389"/>
                    </a:moveTo>
                    <a:cubicBezTo>
                      <a:pt x="16253" y="12389"/>
                      <a:pt x="15494" y="14450"/>
                      <a:pt x="15494" y="16992"/>
                    </a:cubicBezTo>
                    <a:cubicBezTo>
                      <a:pt x="15494" y="19535"/>
                      <a:pt x="16253" y="21600"/>
                      <a:pt x="17190" y="21600"/>
                    </a:cubicBezTo>
                    <a:cubicBezTo>
                      <a:pt x="18127" y="21600"/>
                      <a:pt x="18888" y="19535"/>
                      <a:pt x="18888" y="16992"/>
                    </a:cubicBezTo>
                    <a:cubicBezTo>
                      <a:pt x="18888" y="14450"/>
                      <a:pt x="18127" y="12389"/>
                      <a:pt x="17190" y="12389"/>
                    </a:cubicBezTo>
                    <a:close/>
                    <a:moveTo>
                      <a:pt x="4159" y="14829"/>
                    </a:moveTo>
                    <a:cubicBezTo>
                      <a:pt x="4599" y="14829"/>
                      <a:pt x="4956" y="15798"/>
                      <a:pt x="4956" y="16992"/>
                    </a:cubicBezTo>
                    <a:cubicBezTo>
                      <a:pt x="4956" y="18187"/>
                      <a:pt x="4599" y="19156"/>
                      <a:pt x="4159" y="19156"/>
                    </a:cubicBezTo>
                    <a:cubicBezTo>
                      <a:pt x="3719" y="19156"/>
                      <a:pt x="3362" y="18187"/>
                      <a:pt x="3362" y="16992"/>
                    </a:cubicBezTo>
                    <a:cubicBezTo>
                      <a:pt x="3362" y="15798"/>
                      <a:pt x="3719" y="14829"/>
                      <a:pt x="4159" y="14829"/>
                    </a:cubicBezTo>
                    <a:close/>
                    <a:moveTo>
                      <a:pt x="17190" y="14829"/>
                    </a:moveTo>
                    <a:cubicBezTo>
                      <a:pt x="17630" y="14829"/>
                      <a:pt x="17987" y="15798"/>
                      <a:pt x="17987" y="16992"/>
                    </a:cubicBezTo>
                    <a:cubicBezTo>
                      <a:pt x="17987" y="18187"/>
                      <a:pt x="17630" y="19156"/>
                      <a:pt x="17190" y="19156"/>
                    </a:cubicBezTo>
                    <a:cubicBezTo>
                      <a:pt x="16750" y="19156"/>
                      <a:pt x="16393" y="18187"/>
                      <a:pt x="16393" y="16992"/>
                    </a:cubicBezTo>
                    <a:cubicBezTo>
                      <a:pt x="16393" y="15798"/>
                      <a:pt x="16750" y="14829"/>
                      <a:pt x="17190" y="14829"/>
                    </a:cubicBezTo>
                    <a:close/>
                  </a:path>
                </a:pathLst>
              </a:custGeom>
              <a:solidFill>
                <a:srgbClr val="929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89" name="汽車"/>
              <p:cNvSpPr/>
              <p:nvPr/>
            </p:nvSpPr>
            <p:spPr>
              <a:xfrm flipH="1" rot="16200000">
                <a:off x="796809" y="239036"/>
                <a:ext cx="757040" cy="278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576" y="0"/>
                    </a:moveTo>
                    <a:cubicBezTo>
                      <a:pt x="6226" y="0"/>
                      <a:pt x="5884" y="295"/>
                      <a:pt x="5598" y="845"/>
                    </a:cubicBezTo>
                    <a:cubicBezTo>
                      <a:pt x="4938" y="2115"/>
                      <a:pt x="3969" y="5290"/>
                      <a:pt x="3633" y="5871"/>
                    </a:cubicBezTo>
                    <a:cubicBezTo>
                      <a:pt x="3493" y="6112"/>
                      <a:pt x="3340" y="6291"/>
                      <a:pt x="3176" y="6344"/>
                    </a:cubicBezTo>
                    <a:lnTo>
                      <a:pt x="1095" y="7538"/>
                    </a:lnTo>
                    <a:cubicBezTo>
                      <a:pt x="742" y="7653"/>
                      <a:pt x="478" y="8466"/>
                      <a:pt x="477" y="9431"/>
                    </a:cubicBezTo>
                    <a:lnTo>
                      <a:pt x="476" y="11765"/>
                    </a:lnTo>
                    <a:lnTo>
                      <a:pt x="386" y="11765"/>
                    </a:lnTo>
                    <a:cubicBezTo>
                      <a:pt x="173" y="11765"/>
                      <a:pt x="0" y="12234"/>
                      <a:pt x="0" y="12812"/>
                    </a:cubicBezTo>
                    <a:lnTo>
                      <a:pt x="0" y="17084"/>
                    </a:lnTo>
                    <a:cubicBezTo>
                      <a:pt x="0" y="17662"/>
                      <a:pt x="173" y="18132"/>
                      <a:pt x="386" y="18132"/>
                    </a:cubicBezTo>
                    <a:lnTo>
                      <a:pt x="1314" y="18132"/>
                    </a:lnTo>
                    <a:lnTo>
                      <a:pt x="2131" y="18132"/>
                    </a:lnTo>
                    <a:cubicBezTo>
                      <a:pt x="2103" y="17765"/>
                      <a:pt x="2089" y="17382"/>
                      <a:pt x="2089" y="16992"/>
                    </a:cubicBezTo>
                    <a:cubicBezTo>
                      <a:pt x="2089" y="13890"/>
                      <a:pt x="3016" y="11379"/>
                      <a:pt x="4159" y="11379"/>
                    </a:cubicBezTo>
                    <a:cubicBezTo>
                      <a:pt x="5302" y="11379"/>
                      <a:pt x="6229" y="13890"/>
                      <a:pt x="6229" y="16992"/>
                    </a:cubicBezTo>
                    <a:cubicBezTo>
                      <a:pt x="6229" y="17382"/>
                      <a:pt x="6215" y="17765"/>
                      <a:pt x="6187" y="18132"/>
                    </a:cubicBezTo>
                    <a:lnTo>
                      <a:pt x="15164" y="18132"/>
                    </a:lnTo>
                    <a:cubicBezTo>
                      <a:pt x="15136" y="17765"/>
                      <a:pt x="15122" y="17382"/>
                      <a:pt x="15122" y="16992"/>
                    </a:cubicBezTo>
                    <a:cubicBezTo>
                      <a:pt x="15122" y="13890"/>
                      <a:pt x="16047" y="11379"/>
                      <a:pt x="17190" y="11379"/>
                    </a:cubicBezTo>
                    <a:cubicBezTo>
                      <a:pt x="18333" y="11379"/>
                      <a:pt x="19260" y="13890"/>
                      <a:pt x="19260" y="16992"/>
                    </a:cubicBezTo>
                    <a:cubicBezTo>
                      <a:pt x="19260" y="17405"/>
                      <a:pt x="19244" y="17809"/>
                      <a:pt x="19213" y="18196"/>
                    </a:cubicBezTo>
                    <a:lnTo>
                      <a:pt x="20288" y="18196"/>
                    </a:lnTo>
                    <a:lnTo>
                      <a:pt x="20933" y="18196"/>
                    </a:lnTo>
                    <a:lnTo>
                      <a:pt x="21216" y="18196"/>
                    </a:lnTo>
                    <a:cubicBezTo>
                      <a:pt x="21429" y="18196"/>
                      <a:pt x="21600" y="17727"/>
                      <a:pt x="21600" y="17149"/>
                    </a:cubicBezTo>
                    <a:lnTo>
                      <a:pt x="21600" y="12876"/>
                    </a:lnTo>
                    <a:cubicBezTo>
                      <a:pt x="21600" y="12298"/>
                      <a:pt x="21429" y="11829"/>
                      <a:pt x="21216" y="11829"/>
                    </a:cubicBezTo>
                    <a:lnTo>
                      <a:pt x="21123" y="11829"/>
                    </a:lnTo>
                    <a:lnTo>
                      <a:pt x="21123" y="10547"/>
                    </a:lnTo>
                    <a:cubicBezTo>
                      <a:pt x="21122" y="9984"/>
                      <a:pt x="20977" y="9502"/>
                      <a:pt x="20774" y="9390"/>
                    </a:cubicBezTo>
                    <a:cubicBezTo>
                      <a:pt x="19830" y="8871"/>
                      <a:pt x="16833" y="7290"/>
                      <a:pt x="15856" y="6776"/>
                    </a:cubicBezTo>
                    <a:cubicBezTo>
                      <a:pt x="15652" y="6669"/>
                      <a:pt x="15467" y="6407"/>
                      <a:pt x="15318" y="6013"/>
                    </a:cubicBezTo>
                    <a:cubicBezTo>
                      <a:pt x="14863" y="4811"/>
                      <a:pt x="13848" y="2126"/>
                      <a:pt x="13422" y="997"/>
                    </a:cubicBezTo>
                    <a:cubicBezTo>
                      <a:pt x="13177" y="346"/>
                      <a:pt x="12823" y="0"/>
                      <a:pt x="12408" y="0"/>
                    </a:cubicBezTo>
                    <a:lnTo>
                      <a:pt x="8713" y="0"/>
                    </a:lnTo>
                    <a:lnTo>
                      <a:pt x="6576" y="0"/>
                    </a:lnTo>
                    <a:close/>
                    <a:moveTo>
                      <a:pt x="7100" y="1507"/>
                    </a:moveTo>
                    <a:lnTo>
                      <a:pt x="8901" y="1507"/>
                    </a:lnTo>
                    <a:cubicBezTo>
                      <a:pt x="9005" y="1507"/>
                      <a:pt x="9091" y="1729"/>
                      <a:pt x="9095" y="2012"/>
                    </a:cubicBezTo>
                    <a:lnTo>
                      <a:pt x="9165" y="6280"/>
                    </a:lnTo>
                    <a:cubicBezTo>
                      <a:pt x="9171" y="6638"/>
                      <a:pt x="9065" y="6937"/>
                      <a:pt x="8933" y="6937"/>
                    </a:cubicBezTo>
                    <a:lnTo>
                      <a:pt x="5932" y="6937"/>
                    </a:lnTo>
                    <a:cubicBezTo>
                      <a:pt x="5781" y="6937"/>
                      <a:pt x="5677" y="6527"/>
                      <a:pt x="5732" y="6146"/>
                    </a:cubicBezTo>
                    <a:lnTo>
                      <a:pt x="6361" y="2742"/>
                    </a:lnTo>
                    <a:cubicBezTo>
                      <a:pt x="6502" y="1984"/>
                      <a:pt x="6787" y="1507"/>
                      <a:pt x="7100" y="1507"/>
                    </a:cubicBezTo>
                    <a:close/>
                    <a:moveTo>
                      <a:pt x="9960" y="1507"/>
                    </a:moveTo>
                    <a:lnTo>
                      <a:pt x="12525" y="1507"/>
                    </a:lnTo>
                    <a:cubicBezTo>
                      <a:pt x="12815" y="1507"/>
                      <a:pt x="13055" y="1783"/>
                      <a:pt x="13205" y="2288"/>
                    </a:cubicBezTo>
                    <a:lnTo>
                      <a:pt x="14353" y="6142"/>
                    </a:lnTo>
                    <a:cubicBezTo>
                      <a:pt x="14434" y="6412"/>
                      <a:pt x="14288" y="6937"/>
                      <a:pt x="14133" y="6937"/>
                    </a:cubicBezTo>
                    <a:lnTo>
                      <a:pt x="10196" y="6937"/>
                    </a:lnTo>
                    <a:cubicBezTo>
                      <a:pt x="10065" y="6937"/>
                      <a:pt x="9960" y="6688"/>
                      <a:pt x="9947" y="6339"/>
                    </a:cubicBezTo>
                    <a:lnTo>
                      <a:pt x="9779" y="2044"/>
                    </a:lnTo>
                    <a:cubicBezTo>
                      <a:pt x="9768" y="1766"/>
                      <a:pt x="9856" y="1507"/>
                      <a:pt x="9960" y="1507"/>
                    </a:cubicBezTo>
                    <a:close/>
                    <a:moveTo>
                      <a:pt x="4159" y="12389"/>
                    </a:moveTo>
                    <a:cubicBezTo>
                      <a:pt x="3222" y="12389"/>
                      <a:pt x="2463" y="14450"/>
                      <a:pt x="2463" y="16992"/>
                    </a:cubicBezTo>
                    <a:cubicBezTo>
                      <a:pt x="2463" y="19535"/>
                      <a:pt x="3222" y="21600"/>
                      <a:pt x="4159" y="21600"/>
                    </a:cubicBezTo>
                    <a:cubicBezTo>
                      <a:pt x="5096" y="21600"/>
                      <a:pt x="5855" y="19535"/>
                      <a:pt x="5855" y="16992"/>
                    </a:cubicBezTo>
                    <a:cubicBezTo>
                      <a:pt x="5855" y="14450"/>
                      <a:pt x="5096" y="12389"/>
                      <a:pt x="4159" y="12389"/>
                    </a:cubicBezTo>
                    <a:close/>
                    <a:moveTo>
                      <a:pt x="17190" y="12389"/>
                    </a:moveTo>
                    <a:cubicBezTo>
                      <a:pt x="16253" y="12389"/>
                      <a:pt x="15494" y="14450"/>
                      <a:pt x="15494" y="16992"/>
                    </a:cubicBezTo>
                    <a:cubicBezTo>
                      <a:pt x="15494" y="19535"/>
                      <a:pt x="16253" y="21600"/>
                      <a:pt x="17190" y="21600"/>
                    </a:cubicBezTo>
                    <a:cubicBezTo>
                      <a:pt x="18127" y="21600"/>
                      <a:pt x="18888" y="19535"/>
                      <a:pt x="18888" y="16992"/>
                    </a:cubicBezTo>
                    <a:cubicBezTo>
                      <a:pt x="18888" y="14450"/>
                      <a:pt x="18127" y="12389"/>
                      <a:pt x="17190" y="12389"/>
                    </a:cubicBezTo>
                    <a:close/>
                    <a:moveTo>
                      <a:pt x="4159" y="14829"/>
                    </a:moveTo>
                    <a:cubicBezTo>
                      <a:pt x="4599" y="14829"/>
                      <a:pt x="4956" y="15798"/>
                      <a:pt x="4956" y="16992"/>
                    </a:cubicBezTo>
                    <a:cubicBezTo>
                      <a:pt x="4956" y="18187"/>
                      <a:pt x="4599" y="19156"/>
                      <a:pt x="4159" y="19156"/>
                    </a:cubicBezTo>
                    <a:cubicBezTo>
                      <a:pt x="3719" y="19156"/>
                      <a:pt x="3362" y="18187"/>
                      <a:pt x="3362" y="16992"/>
                    </a:cubicBezTo>
                    <a:cubicBezTo>
                      <a:pt x="3362" y="15798"/>
                      <a:pt x="3719" y="14829"/>
                      <a:pt x="4159" y="14829"/>
                    </a:cubicBezTo>
                    <a:close/>
                    <a:moveTo>
                      <a:pt x="17190" y="14829"/>
                    </a:moveTo>
                    <a:cubicBezTo>
                      <a:pt x="17630" y="14829"/>
                      <a:pt x="17987" y="15798"/>
                      <a:pt x="17987" y="16992"/>
                    </a:cubicBezTo>
                    <a:cubicBezTo>
                      <a:pt x="17987" y="18187"/>
                      <a:pt x="17630" y="19156"/>
                      <a:pt x="17190" y="19156"/>
                    </a:cubicBezTo>
                    <a:cubicBezTo>
                      <a:pt x="16750" y="19156"/>
                      <a:pt x="16393" y="18187"/>
                      <a:pt x="16393" y="16992"/>
                    </a:cubicBezTo>
                    <a:cubicBezTo>
                      <a:pt x="16393" y="15798"/>
                      <a:pt x="16750" y="14829"/>
                      <a:pt x="17190" y="14829"/>
                    </a:cubicBezTo>
                    <a:close/>
                  </a:path>
                </a:pathLst>
              </a:custGeom>
              <a:solidFill>
                <a:schemeClr val="accent1">
                  <a:hueOff val="147319"/>
                  <a:satOff val="13526"/>
                  <a:lumOff val="-23026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90" name="汽車"/>
              <p:cNvSpPr/>
              <p:nvPr/>
            </p:nvSpPr>
            <p:spPr>
              <a:xfrm flipH="1" rot="5400000">
                <a:off x="1436878" y="2568669"/>
                <a:ext cx="757040" cy="278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576" y="0"/>
                    </a:moveTo>
                    <a:cubicBezTo>
                      <a:pt x="6226" y="0"/>
                      <a:pt x="5884" y="295"/>
                      <a:pt x="5598" y="845"/>
                    </a:cubicBezTo>
                    <a:cubicBezTo>
                      <a:pt x="4938" y="2115"/>
                      <a:pt x="3969" y="5290"/>
                      <a:pt x="3633" y="5871"/>
                    </a:cubicBezTo>
                    <a:cubicBezTo>
                      <a:pt x="3493" y="6112"/>
                      <a:pt x="3340" y="6291"/>
                      <a:pt x="3176" y="6344"/>
                    </a:cubicBezTo>
                    <a:lnTo>
                      <a:pt x="1095" y="7538"/>
                    </a:lnTo>
                    <a:cubicBezTo>
                      <a:pt x="742" y="7653"/>
                      <a:pt x="478" y="8466"/>
                      <a:pt x="477" y="9431"/>
                    </a:cubicBezTo>
                    <a:lnTo>
                      <a:pt x="476" y="11765"/>
                    </a:lnTo>
                    <a:lnTo>
                      <a:pt x="386" y="11765"/>
                    </a:lnTo>
                    <a:cubicBezTo>
                      <a:pt x="173" y="11765"/>
                      <a:pt x="0" y="12234"/>
                      <a:pt x="0" y="12812"/>
                    </a:cubicBezTo>
                    <a:lnTo>
                      <a:pt x="0" y="17084"/>
                    </a:lnTo>
                    <a:cubicBezTo>
                      <a:pt x="0" y="17662"/>
                      <a:pt x="173" y="18132"/>
                      <a:pt x="386" y="18132"/>
                    </a:cubicBezTo>
                    <a:lnTo>
                      <a:pt x="1314" y="18132"/>
                    </a:lnTo>
                    <a:lnTo>
                      <a:pt x="2131" y="18132"/>
                    </a:lnTo>
                    <a:cubicBezTo>
                      <a:pt x="2103" y="17765"/>
                      <a:pt x="2089" y="17382"/>
                      <a:pt x="2089" y="16992"/>
                    </a:cubicBezTo>
                    <a:cubicBezTo>
                      <a:pt x="2089" y="13890"/>
                      <a:pt x="3016" y="11379"/>
                      <a:pt x="4159" y="11379"/>
                    </a:cubicBezTo>
                    <a:cubicBezTo>
                      <a:pt x="5302" y="11379"/>
                      <a:pt x="6229" y="13890"/>
                      <a:pt x="6229" y="16992"/>
                    </a:cubicBezTo>
                    <a:cubicBezTo>
                      <a:pt x="6229" y="17382"/>
                      <a:pt x="6215" y="17765"/>
                      <a:pt x="6187" y="18132"/>
                    </a:cubicBezTo>
                    <a:lnTo>
                      <a:pt x="15164" y="18132"/>
                    </a:lnTo>
                    <a:cubicBezTo>
                      <a:pt x="15136" y="17765"/>
                      <a:pt x="15122" y="17382"/>
                      <a:pt x="15122" y="16992"/>
                    </a:cubicBezTo>
                    <a:cubicBezTo>
                      <a:pt x="15122" y="13890"/>
                      <a:pt x="16047" y="11379"/>
                      <a:pt x="17190" y="11379"/>
                    </a:cubicBezTo>
                    <a:cubicBezTo>
                      <a:pt x="18333" y="11379"/>
                      <a:pt x="19260" y="13890"/>
                      <a:pt x="19260" y="16992"/>
                    </a:cubicBezTo>
                    <a:cubicBezTo>
                      <a:pt x="19260" y="17405"/>
                      <a:pt x="19244" y="17809"/>
                      <a:pt x="19213" y="18196"/>
                    </a:cubicBezTo>
                    <a:lnTo>
                      <a:pt x="20288" y="18196"/>
                    </a:lnTo>
                    <a:lnTo>
                      <a:pt x="20933" y="18196"/>
                    </a:lnTo>
                    <a:lnTo>
                      <a:pt x="21216" y="18196"/>
                    </a:lnTo>
                    <a:cubicBezTo>
                      <a:pt x="21429" y="18196"/>
                      <a:pt x="21600" y="17727"/>
                      <a:pt x="21600" y="17149"/>
                    </a:cubicBezTo>
                    <a:lnTo>
                      <a:pt x="21600" y="12876"/>
                    </a:lnTo>
                    <a:cubicBezTo>
                      <a:pt x="21600" y="12298"/>
                      <a:pt x="21429" y="11829"/>
                      <a:pt x="21216" y="11829"/>
                    </a:cubicBezTo>
                    <a:lnTo>
                      <a:pt x="21123" y="11829"/>
                    </a:lnTo>
                    <a:lnTo>
                      <a:pt x="21123" y="10547"/>
                    </a:lnTo>
                    <a:cubicBezTo>
                      <a:pt x="21122" y="9984"/>
                      <a:pt x="20977" y="9502"/>
                      <a:pt x="20774" y="9390"/>
                    </a:cubicBezTo>
                    <a:cubicBezTo>
                      <a:pt x="19830" y="8871"/>
                      <a:pt x="16833" y="7290"/>
                      <a:pt x="15856" y="6776"/>
                    </a:cubicBezTo>
                    <a:cubicBezTo>
                      <a:pt x="15652" y="6669"/>
                      <a:pt x="15467" y="6407"/>
                      <a:pt x="15318" y="6013"/>
                    </a:cubicBezTo>
                    <a:cubicBezTo>
                      <a:pt x="14863" y="4811"/>
                      <a:pt x="13848" y="2126"/>
                      <a:pt x="13422" y="997"/>
                    </a:cubicBezTo>
                    <a:cubicBezTo>
                      <a:pt x="13177" y="346"/>
                      <a:pt x="12823" y="0"/>
                      <a:pt x="12408" y="0"/>
                    </a:cubicBezTo>
                    <a:lnTo>
                      <a:pt x="8713" y="0"/>
                    </a:lnTo>
                    <a:lnTo>
                      <a:pt x="6576" y="0"/>
                    </a:lnTo>
                    <a:close/>
                    <a:moveTo>
                      <a:pt x="7100" y="1507"/>
                    </a:moveTo>
                    <a:lnTo>
                      <a:pt x="8901" y="1507"/>
                    </a:lnTo>
                    <a:cubicBezTo>
                      <a:pt x="9005" y="1507"/>
                      <a:pt x="9091" y="1729"/>
                      <a:pt x="9095" y="2012"/>
                    </a:cubicBezTo>
                    <a:lnTo>
                      <a:pt x="9165" y="6280"/>
                    </a:lnTo>
                    <a:cubicBezTo>
                      <a:pt x="9171" y="6638"/>
                      <a:pt x="9065" y="6937"/>
                      <a:pt x="8933" y="6937"/>
                    </a:cubicBezTo>
                    <a:lnTo>
                      <a:pt x="5932" y="6937"/>
                    </a:lnTo>
                    <a:cubicBezTo>
                      <a:pt x="5781" y="6937"/>
                      <a:pt x="5677" y="6527"/>
                      <a:pt x="5732" y="6146"/>
                    </a:cubicBezTo>
                    <a:lnTo>
                      <a:pt x="6361" y="2742"/>
                    </a:lnTo>
                    <a:cubicBezTo>
                      <a:pt x="6502" y="1984"/>
                      <a:pt x="6787" y="1507"/>
                      <a:pt x="7100" y="1507"/>
                    </a:cubicBezTo>
                    <a:close/>
                    <a:moveTo>
                      <a:pt x="9960" y="1507"/>
                    </a:moveTo>
                    <a:lnTo>
                      <a:pt x="12525" y="1507"/>
                    </a:lnTo>
                    <a:cubicBezTo>
                      <a:pt x="12815" y="1507"/>
                      <a:pt x="13055" y="1783"/>
                      <a:pt x="13205" y="2288"/>
                    </a:cubicBezTo>
                    <a:lnTo>
                      <a:pt x="14353" y="6142"/>
                    </a:lnTo>
                    <a:cubicBezTo>
                      <a:pt x="14434" y="6412"/>
                      <a:pt x="14288" y="6937"/>
                      <a:pt x="14133" y="6937"/>
                    </a:cubicBezTo>
                    <a:lnTo>
                      <a:pt x="10196" y="6937"/>
                    </a:lnTo>
                    <a:cubicBezTo>
                      <a:pt x="10065" y="6937"/>
                      <a:pt x="9960" y="6688"/>
                      <a:pt x="9947" y="6339"/>
                    </a:cubicBezTo>
                    <a:lnTo>
                      <a:pt x="9779" y="2044"/>
                    </a:lnTo>
                    <a:cubicBezTo>
                      <a:pt x="9768" y="1766"/>
                      <a:pt x="9856" y="1507"/>
                      <a:pt x="9960" y="1507"/>
                    </a:cubicBezTo>
                    <a:close/>
                    <a:moveTo>
                      <a:pt x="4159" y="12389"/>
                    </a:moveTo>
                    <a:cubicBezTo>
                      <a:pt x="3222" y="12389"/>
                      <a:pt x="2463" y="14450"/>
                      <a:pt x="2463" y="16992"/>
                    </a:cubicBezTo>
                    <a:cubicBezTo>
                      <a:pt x="2463" y="19535"/>
                      <a:pt x="3222" y="21600"/>
                      <a:pt x="4159" y="21600"/>
                    </a:cubicBezTo>
                    <a:cubicBezTo>
                      <a:pt x="5096" y="21600"/>
                      <a:pt x="5855" y="19535"/>
                      <a:pt x="5855" y="16992"/>
                    </a:cubicBezTo>
                    <a:cubicBezTo>
                      <a:pt x="5855" y="14450"/>
                      <a:pt x="5096" y="12389"/>
                      <a:pt x="4159" y="12389"/>
                    </a:cubicBezTo>
                    <a:close/>
                    <a:moveTo>
                      <a:pt x="17190" y="12389"/>
                    </a:moveTo>
                    <a:cubicBezTo>
                      <a:pt x="16253" y="12389"/>
                      <a:pt x="15494" y="14450"/>
                      <a:pt x="15494" y="16992"/>
                    </a:cubicBezTo>
                    <a:cubicBezTo>
                      <a:pt x="15494" y="19535"/>
                      <a:pt x="16253" y="21600"/>
                      <a:pt x="17190" y="21600"/>
                    </a:cubicBezTo>
                    <a:cubicBezTo>
                      <a:pt x="18127" y="21600"/>
                      <a:pt x="18888" y="19535"/>
                      <a:pt x="18888" y="16992"/>
                    </a:cubicBezTo>
                    <a:cubicBezTo>
                      <a:pt x="18888" y="14450"/>
                      <a:pt x="18127" y="12389"/>
                      <a:pt x="17190" y="12389"/>
                    </a:cubicBezTo>
                    <a:close/>
                    <a:moveTo>
                      <a:pt x="4159" y="14829"/>
                    </a:moveTo>
                    <a:cubicBezTo>
                      <a:pt x="4599" y="14829"/>
                      <a:pt x="4956" y="15798"/>
                      <a:pt x="4956" y="16992"/>
                    </a:cubicBezTo>
                    <a:cubicBezTo>
                      <a:pt x="4956" y="18187"/>
                      <a:pt x="4599" y="19156"/>
                      <a:pt x="4159" y="19156"/>
                    </a:cubicBezTo>
                    <a:cubicBezTo>
                      <a:pt x="3719" y="19156"/>
                      <a:pt x="3362" y="18187"/>
                      <a:pt x="3362" y="16992"/>
                    </a:cubicBezTo>
                    <a:cubicBezTo>
                      <a:pt x="3362" y="15798"/>
                      <a:pt x="3719" y="14829"/>
                      <a:pt x="4159" y="14829"/>
                    </a:cubicBezTo>
                    <a:close/>
                    <a:moveTo>
                      <a:pt x="17190" y="14829"/>
                    </a:moveTo>
                    <a:cubicBezTo>
                      <a:pt x="17630" y="14829"/>
                      <a:pt x="17987" y="15798"/>
                      <a:pt x="17987" y="16992"/>
                    </a:cubicBezTo>
                    <a:cubicBezTo>
                      <a:pt x="17987" y="18187"/>
                      <a:pt x="17630" y="19156"/>
                      <a:pt x="17190" y="19156"/>
                    </a:cubicBezTo>
                    <a:cubicBezTo>
                      <a:pt x="16750" y="19156"/>
                      <a:pt x="16393" y="18187"/>
                      <a:pt x="16393" y="16992"/>
                    </a:cubicBezTo>
                    <a:cubicBezTo>
                      <a:pt x="16393" y="15798"/>
                      <a:pt x="16750" y="14829"/>
                      <a:pt x="17190" y="14829"/>
                    </a:cubicBezTo>
                    <a:close/>
                  </a:path>
                </a:pathLst>
              </a:custGeom>
              <a:solidFill>
                <a:srgbClr val="9411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91" name="線條"/>
              <p:cNvSpPr/>
              <p:nvPr/>
            </p:nvSpPr>
            <p:spPr>
              <a:xfrm>
                <a:off x="968702" y="1795240"/>
                <a:ext cx="757040" cy="1"/>
              </a:xfrm>
              <a:prstGeom prst="line">
                <a:avLst/>
              </a:prstGeom>
              <a:noFill/>
              <a:ln w="38100" cap="flat">
                <a:solidFill>
                  <a:srgbClr val="521B92"/>
                </a:solidFill>
                <a:custDash>
                  <a:ds d="200000" sp="200000"/>
                </a:custDash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92" name="線條"/>
              <p:cNvSpPr/>
              <p:nvPr/>
            </p:nvSpPr>
            <p:spPr>
              <a:xfrm flipH="1">
                <a:off x="1175329" y="963917"/>
                <a:ext cx="1" cy="1939590"/>
              </a:xfrm>
              <a:prstGeom prst="line">
                <a:avLst/>
              </a:prstGeom>
              <a:noFill/>
              <a:ln w="38100" cap="flat">
                <a:solidFill>
                  <a:schemeClr val="accent1">
                    <a:hueOff val="147319"/>
                    <a:satOff val="13526"/>
                    <a:lumOff val="-23026"/>
                  </a:schemeClr>
                </a:solidFill>
                <a:custDash>
                  <a:ds d="200000" sp="200000"/>
                </a:custDash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93" name="線條"/>
              <p:cNvSpPr/>
              <p:nvPr/>
            </p:nvSpPr>
            <p:spPr>
              <a:xfrm flipH="1">
                <a:off x="1760678" y="1667352"/>
                <a:ext cx="812334" cy="545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88" h="20301" fill="norm" stroke="1" extrusionOk="0">
                    <a:moveTo>
                      <a:pt x="0" y="876"/>
                    </a:moveTo>
                    <a:cubicBezTo>
                      <a:pt x="6073" y="-1299"/>
                      <a:pt x="12753" y="656"/>
                      <a:pt x="17006" y="5855"/>
                    </a:cubicBezTo>
                    <a:cubicBezTo>
                      <a:pt x="20225" y="9788"/>
                      <a:pt x="21600" y="15117"/>
                      <a:pt x="20734" y="20301"/>
                    </a:cubicBezTo>
                  </a:path>
                </a:pathLst>
              </a:custGeom>
              <a:noFill/>
              <a:ln w="38100" cap="flat">
                <a:solidFill>
                  <a:srgbClr val="941100"/>
                </a:solidFill>
                <a:custDash>
                  <a:ds d="200000" sp="200000"/>
                </a:custDash>
                <a:miter lim="400000"/>
                <a:head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394" name="線條"/>
              <p:cNvSpPr/>
              <p:nvPr/>
            </p:nvSpPr>
            <p:spPr>
              <a:xfrm flipH="1" rot="16200000">
                <a:off x="1528599" y="436861"/>
                <a:ext cx="812335" cy="545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88" h="20301" fill="norm" stroke="1" extrusionOk="0">
                    <a:moveTo>
                      <a:pt x="0" y="876"/>
                    </a:moveTo>
                    <a:cubicBezTo>
                      <a:pt x="6073" y="-1299"/>
                      <a:pt x="12753" y="656"/>
                      <a:pt x="17006" y="5855"/>
                    </a:cubicBezTo>
                    <a:cubicBezTo>
                      <a:pt x="20225" y="9788"/>
                      <a:pt x="21600" y="15117"/>
                      <a:pt x="20734" y="20301"/>
                    </a:cubicBezTo>
                  </a:path>
                </a:pathLst>
              </a:custGeom>
              <a:noFill/>
              <a:ln w="38100" cap="flat">
                <a:solidFill>
                  <a:srgbClr val="929000"/>
                </a:solidFill>
                <a:custDash>
                  <a:ds d="200000" sp="200000"/>
                </a:custDash>
                <a:miter lim="400000"/>
                <a:head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</p:grpSp>
        <p:sp>
          <p:nvSpPr>
            <p:cNvPr id="396" name="1"/>
            <p:cNvSpPr txBox="1"/>
            <p:nvPr/>
          </p:nvSpPr>
          <p:spPr>
            <a:xfrm>
              <a:off x="2372517" y="2977100"/>
              <a:ext cx="239976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397" name="1"/>
            <p:cNvSpPr txBox="1"/>
            <p:nvPr/>
          </p:nvSpPr>
          <p:spPr>
            <a:xfrm>
              <a:off x="0" y="1899357"/>
              <a:ext cx="239975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398" name="1"/>
            <p:cNvSpPr txBox="1"/>
            <p:nvPr/>
          </p:nvSpPr>
          <p:spPr>
            <a:xfrm>
              <a:off x="3569630" y="1178563"/>
              <a:ext cx="239975" cy="614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399" name="1"/>
            <p:cNvSpPr txBox="1"/>
            <p:nvPr/>
          </p:nvSpPr>
          <p:spPr>
            <a:xfrm>
              <a:off x="1135848" y="-63500"/>
              <a:ext cx="239975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</p:grpSp>
      <p:grpSp>
        <p:nvGrpSpPr>
          <p:cNvPr id="425" name="群組"/>
          <p:cNvGrpSpPr/>
          <p:nvPr/>
        </p:nvGrpSpPr>
        <p:grpSpPr>
          <a:xfrm>
            <a:off x="5003800" y="700801"/>
            <a:ext cx="3809606" cy="3667687"/>
            <a:chOff x="0" y="0"/>
            <a:chExt cx="3809605" cy="3667686"/>
          </a:xfrm>
        </p:grpSpPr>
        <p:grpSp>
          <p:nvGrpSpPr>
            <p:cNvPr id="413" name="群組"/>
            <p:cNvGrpSpPr/>
            <p:nvPr/>
          </p:nvGrpSpPr>
          <p:grpSpPr>
            <a:xfrm>
              <a:off x="593177" y="620128"/>
              <a:ext cx="2413426" cy="2554964"/>
              <a:chOff x="0" y="0"/>
              <a:chExt cx="2413425" cy="2554962"/>
            </a:xfrm>
          </p:grpSpPr>
          <p:sp>
            <p:nvSpPr>
              <p:cNvPr id="401" name="正方形"/>
              <p:cNvSpPr/>
              <p:nvPr/>
            </p:nvSpPr>
            <p:spPr>
              <a:xfrm>
                <a:off x="62392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02" name="正方形"/>
              <p:cNvSpPr/>
              <p:nvPr/>
            </p:nvSpPr>
            <p:spPr>
              <a:xfrm>
                <a:off x="124785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03" name="正方形"/>
              <p:cNvSpPr/>
              <p:nvPr/>
            </p:nvSpPr>
            <p:spPr>
              <a:xfrm>
                <a:off x="62392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04" name="正方形"/>
              <p:cNvSpPr/>
              <p:nvPr/>
            </p:nvSpPr>
            <p:spPr>
              <a:xfrm>
                <a:off x="124785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05" name="正方形"/>
              <p:cNvSpPr/>
              <p:nvPr/>
            </p:nvSpPr>
            <p:spPr>
              <a:xfrm>
                <a:off x="187177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06" name="正方形"/>
              <p:cNvSpPr/>
              <p:nvPr/>
            </p:nvSpPr>
            <p:spPr>
              <a:xfrm>
                <a:off x="187177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07" name="正方形"/>
              <p:cNvSpPr/>
              <p:nvPr/>
            </p:nvSpPr>
            <p:spPr>
              <a:xfrm>
                <a:off x="1247850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08" name="正方形"/>
              <p:cNvSpPr/>
              <p:nvPr/>
            </p:nvSpPr>
            <p:spPr>
              <a:xfrm>
                <a:off x="623925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09" name="正方形"/>
              <p:cNvSpPr/>
              <p:nvPr/>
            </p:nvSpPr>
            <p:spPr>
              <a:xfrm>
                <a:off x="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10" name="正方形"/>
              <p:cNvSpPr/>
              <p:nvPr/>
            </p:nvSpPr>
            <p:spPr>
              <a:xfrm>
                <a:off x="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11" name="正方形"/>
              <p:cNvSpPr/>
              <p:nvPr/>
            </p:nvSpPr>
            <p:spPr>
              <a:xfrm>
                <a:off x="623925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12" name="正方形"/>
              <p:cNvSpPr/>
              <p:nvPr/>
            </p:nvSpPr>
            <p:spPr>
              <a:xfrm>
                <a:off x="1247850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</p:grpSp>
        <p:sp>
          <p:nvSpPr>
            <p:cNvPr id="414" name="汽車"/>
            <p:cNvSpPr/>
            <p:nvPr/>
          </p:nvSpPr>
          <p:spPr>
            <a:xfrm>
              <a:off x="333956" y="2120185"/>
              <a:ext cx="757040" cy="278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531B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15" name="汽車"/>
            <p:cNvSpPr/>
            <p:nvPr/>
          </p:nvSpPr>
          <p:spPr>
            <a:xfrm flipH="1">
              <a:off x="2718609" y="1422083"/>
              <a:ext cx="757040" cy="278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929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16" name="汽車"/>
            <p:cNvSpPr/>
            <p:nvPr/>
          </p:nvSpPr>
          <p:spPr>
            <a:xfrm flipH="1" rot="16200000">
              <a:off x="1130765" y="703464"/>
              <a:ext cx="757040" cy="278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chemeClr val="accent1">
                <a:hueOff val="147319"/>
                <a:satOff val="13526"/>
                <a:lumOff val="-2302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17" name="汽車"/>
            <p:cNvSpPr/>
            <p:nvPr/>
          </p:nvSpPr>
          <p:spPr>
            <a:xfrm flipH="1" rot="5400000">
              <a:off x="1770834" y="3033097"/>
              <a:ext cx="757041" cy="278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9411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18" name="線條"/>
            <p:cNvSpPr/>
            <p:nvPr/>
          </p:nvSpPr>
          <p:spPr>
            <a:xfrm flipH="1">
              <a:off x="1509285" y="1428344"/>
              <a:ext cx="1" cy="1939591"/>
            </a:xfrm>
            <a:prstGeom prst="line">
              <a:avLst/>
            </a:prstGeom>
            <a:noFill/>
            <a:ln w="38100" cap="flat">
              <a:solidFill>
                <a:schemeClr val="accent1">
                  <a:hueOff val="147319"/>
                  <a:satOff val="13526"/>
                  <a:lumOff val="-23026"/>
                </a:schemeClr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19" name="線條"/>
            <p:cNvSpPr/>
            <p:nvPr/>
          </p:nvSpPr>
          <p:spPr>
            <a:xfrm flipH="1">
              <a:off x="2094634" y="2131780"/>
              <a:ext cx="812335" cy="545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88" h="20301" fill="norm" stroke="1" extrusionOk="0">
                  <a:moveTo>
                    <a:pt x="0" y="876"/>
                  </a:moveTo>
                  <a:cubicBezTo>
                    <a:pt x="6073" y="-1299"/>
                    <a:pt x="12753" y="656"/>
                    <a:pt x="17006" y="5855"/>
                  </a:cubicBezTo>
                  <a:cubicBezTo>
                    <a:pt x="20225" y="9788"/>
                    <a:pt x="21600" y="15117"/>
                    <a:pt x="20734" y="20301"/>
                  </a:cubicBezTo>
                </a:path>
              </a:pathLst>
            </a:custGeom>
            <a:noFill/>
            <a:ln w="38100" cap="flat">
              <a:solidFill>
                <a:srgbClr val="941100"/>
              </a:solidFill>
              <a:custDash>
                <a:ds d="200000" sp="200000"/>
              </a:custDash>
              <a:miter lim="400000"/>
              <a:head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20" name="線條"/>
            <p:cNvSpPr/>
            <p:nvPr/>
          </p:nvSpPr>
          <p:spPr>
            <a:xfrm flipH="1" rot="16200000">
              <a:off x="1862555" y="901289"/>
              <a:ext cx="812335" cy="545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88" h="20301" fill="norm" stroke="1" extrusionOk="0">
                  <a:moveTo>
                    <a:pt x="0" y="876"/>
                  </a:moveTo>
                  <a:cubicBezTo>
                    <a:pt x="6073" y="-1299"/>
                    <a:pt x="12753" y="656"/>
                    <a:pt x="17006" y="5855"/>
                  </a:cubicBezTo>
                  <a:cubicBezTo>
                    <a:pt x="20225" y="9788"/>
                    <a:pt x="21600" y="15117"/>
                    <a:pt x="20734" y="20301"/>
                  </a:cubicBezTo>
                </a:path>
              </a:pathLst>
            </a:custGeom>
            <a:noFill/>
            <a:ln w="38100" cap="flat">
              <a:solidFill>
                <a:srgbClr val="929000"/>
              </a:solidFill>
              <a:custDash>
                <a:ds d="200000" sp="200000"/>
              </a:custDash>
              <a:miter lim="400000"/>
              <a:head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21" name="1"/>
            <p:cNvSpPr txBox="1"/>
            <p:nvPr/>
          </p:nvSpPr>
          <p:spPr>
            <a:xfrm>
              <a:off x="2372518" y="3053300"/>
              <a:ext cx="239975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422" name="1"/>
            <p:cNvSpPr txBox="1"/>
            <p:nvPr/>
          </p:nvSpPr>
          <p:spPr>
            <a:xfrm>
              <a:off x="0" y="1962857"/>
              <a:ext cx="239975" cy="614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423" name="1"/>
            <p:cNvSpPr txBox="1"/>
            <p:nvPr/>
          </p:nvSpPr>
          <p:spPr>
            <a:xfrm>
              <a:off x="3569630" y="1242063"/>
              <a:ext cx="239976" cy="614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424" name="1"/>
            <p:cNvSpPr txBox="1"/>
            <p:nvPr/>
          </p:nvSpPr>
          <p:spPr>
            <a:xfrm>
              <a:off x="1135848" y="0"/>
              <a:ext cx="239975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</p:grpSp>
      <p:grpSp>
        <p:nvGrpSpPr>
          <p:cNvPr id="441" name="群組"/>
          <p:cNvGrpSpPr/>
          <p:nvPr/>
        </p:nvGrpSpPr>
        <p:grpSpPr>
          <a:xfrm>
            <a:off x="8849865" y="1301819"/>
            <a:ext cx="3006603" cy="2554964"/>
            <a:chOff x="0" y="0"/>
            <a:chExt cx="3006602" cy="2554963"/>
          </a:xfrm>
        </p:grpSpPr>
        <p:grpSp>
          <p:nvGrpSpPr>
            <p:cNvPr id="438" name="群組"/>
            <p:cNvGrpSpPr/>
            <p:nvPr/>
          </p:nvGrpSpPr>
          <p:grpSpPr>
            <a:xfrm>
              <a:off x="593176" y="0"/>
              <a:ext cx="2413427" cy="2554963"/>
              <a:chOff x="0" y="0"/>
              <a:chExt cx="2413425" cy="2554962"/>
            </a:xfrm>
          </p:grpSpPr>
          <p:sp>
            <p:nvSpPr>
              <p:cNvPr id="426" name="正方形"/>
              <p:cNvSpPr/>
              <p:nvPr/>
            </p:nvSpPr>
            <p:spPr>
              <a:xfrm>
                <a:off x="62392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27" name="正方形"/>
              <p:cNvSpPr/>
              <p:nvPr/>
            </p:nvSpPr>
            <p:spPr>
              <a:xfrm>
                <a:off x="124785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28" name="正方形"/>
              <p:cNvSpPr/>
              <p:nvPr/>
            </p:nvSpPr>
            <p:spPr>
              <a:xfrm>
                <a:off x="62392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29" name="正方形"/>
              <p:cNvSpPr/>
              <p:nvPr/>
            </p:nvSpPr>
            <p:spPr>
              <a:xfrm>
                <a:off x="124785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30" name="正方形"/>
              <p:cNvSpPr/>
              <p:nvPr/>
            </p:nvSpPr>
            <p:spPr>
              <a:xfrm>
                <a:off x="187177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31" name="正方形"/>
              <p:cNvSpPr/>
              <p:nvPr/>
            </p:nvSpPr>
            <p:spPr>
              <a:xfrm>
                <a:off x="187177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32" name="正方形"/>
              <p:cNvSpPr/>
              <p:nvPr/>
            </p:nvSpPr>
            <p:spPr>
              <a:xfrm>
                <a:off x="1247850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33" name="正方形"/>
              <p:cNvSpPr/>
              <p:nvPr/>
            </p:nvSpPr>
            <p:spPr>
              <a:xfrm>
                <a:off x="623925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34" name="正方形"/>
              <p:cNvSpPr/>
              <p:nvPr/>
            </p:nvSpPr>
            <p:spPr>
              <a:xfrm>
                <a:off x="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35" name="正方形"/>
              <p:cNvSpPr/>
              <p:nvPr/>
            </p:nvSpPr>
            <p:spPr>
              <a:xfrm>
                <a:off x="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36" name="正方形"/>
              <p:cNvSpPr/>
              <p:nvPr/>
            </p:nvSpPr>
            <p:spPr>
              <a:xfrm>
                <a:off x="623925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37" name="正方形"/>
              <p:cNvSpPr/>
              <p:nvPr/>
            </p:nvSpPr>
            <p:spPr>
              <a:xfrm>
                <a:off x="1247850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</p:grpSp>
        <p:sp>
          <p:nvSpPr>
            <p:cNvPr id="439" name="汽車"/>
            <p:cNvSpPr/>
            <p:nvPr/>
          </p:nvSpPr>
          <p:spPr>
            <a:xfrm>
              <a:off x="333956" y="1500056"/>
              <a:ext cx="757040" cy="278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531B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40" name="1"/>
            <p:cNvSpPr txBox="1"/>
            <p:nvPr/>
          </p:nvSpPr>
          <p:spPr>
            <a:xfrm>
              <a:off x="0" y="1342728"/>
              <a:ext cx="239975" cy="614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</p:grpSp>
      <p:grpSp>
        <p:nvGrpSpPr>
          <p:cNvPr id="467" name="群組"/>
          <p:cNvGrpSpPr/>
          <p:nvPr/>
        </p:nvGrpSpPr>
        <p:grpSpPr>
          <a:xfrm>
            <a:off x="506151" y="5295900"/>
            <a:ext cx="3934845" cy="4028280"/>
            <a:chOff x="0" y="0"/>
            <a:chExt cx="3934844" cy="4028279"/>
          </a:xfrm>
        </p:grpSpPr>
        <p:grpSp>
          <p:nvGrpSpPr>
            <p:cNvPr id="454" name="群組"/>
            <p:cNvGrpSpPr/>
            <p:nvPr/>
          </p:nvGrpSpPr>
          <p:grpSpPr>
            <a:xfrm>
              <a:off x="593177" y="823035"/>
              <a:ext cx="2413426" cy="2554963"/>
              <a:chOff x="0" y="0"/>
              <a:chExt cx="2413425" cy="2554962"/>
            </a:xfrm>
          </p:grpSpPr>
          <p:sp>
            <p:nvSpPr>
              <p:cNvPr id="442" name="正方形"/>
              <p:cNvSpPr/>
              <p:nvPr/>
            </p:nvSpPr>
            <p:spPr>
              <a:xfrm>
                <a:off x="62392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43" name="正方形"/>
              <p:cNvSpPr/>
              <p:nvPr/>
            </p:nvSpPr>
            <p:spPr>
              <a:xfrm>
                <a:off x="124785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44" name="正方形"/>
              <p:cNvSpPr/>
              <p:nvPr/>
            </p:nvSpPr>
            <p:spPr>
              <a:xfrm>
                <a:off x="62392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45" name="正方形"/>
              <p:cNvSpPr/>
              <p:nvPr/>
            </p:nvSpPr>
            <p:spPr>
              <a:xfrm>
                <a:off x="124785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46" name="正方形"/>
              <p:cNvSpPr/>
              <p:nvPr/>
            </p:nvSpPr>
            <p:spPr>
              <a:xfrm>
                <a:off x="187177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47" name="正方形"/>
              <p:cNvSpPr/>
              <p:nvPr/>
            </p:nvSpPr>
            <p:spPr>
              <a:xfrm>
                <a:off x="187177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48" name="正方形"/>
              <p:cNvSpPr/>
              <p:nvPr/>
            </p:nvSpPr>
            <p:spPr>
              <a:xfrm>
                <a:off x="1247850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49" name="正方形"/>
              <p:cNvSpPr/>
              <p:nvPr/>
            </p:nvSpPr>
            <p:spPr>
              <a:xfrm>
                <a:off x="623925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50" name="正方形"/>
              <p:cNvSpPr/>
              <p:nvPr/>
            </p:nvSpPr>
            <p:spPr>
              <a:xfrm>
                <a:off x="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51" name="正方形"/>
              <p:cNvSpPr/>
              <p:nvPr/>
            </p:nvSpPr>
            <p:spPr>
              <a:xfrm>
                <a:off x="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52" name="正方形"/>
              <p:cNvSpPr/>
              <p:nvPr/>
            </p:nvSpPr>
            <p:spPr>
              <a:xfrm>
                <a:off x="623925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53" name="正方形"/>
              <p:cNvSpPr/>
              <p:nvPr/>
            </p:nvSpPr>
            <p:spPr>
              <a:xfrm>
                <a:off x="1247850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</p:grpSp>
        <p:sp>
          <p:nvSpPr>
            <p:cNvPr id="455" name="汽車"/>
            <p:cNvSpPr/>
            <p:nvPr/>
          </p:nvSpPr>
          <p:spPr>
            <a:xfrm>
              <a:off x="333956" y="2323092"/>
              <a:ext cx="757040" cy="278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531B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56" name="1"/>
            <p:cNvSpPr txBox="1"/>
            <p:nvPr/>
          </p:nvSpPr>
          <p:spPr>
            <a:xfrm>
              <a:off x="0" y="2165763"/>
              <a:ext cx="239975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457" name="摩托車"/>
            <p:cNvSpPr/>
            <p:nvPr/>
          </p:nvSpPr>
          <p:spPr>
            <a:xfrm flipH="1">
              <a:off x="2521120" y="1550264"/>
              <a:ext cx="894152" cy="439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92" y="0"/>
                  </a:moveTo>
                  <a:lnTo>
                    <a:pt x="13502" y="1627"/>
                  </a:lnTo>
                  <a:lnTo>
                    <a:pt x="14101" y="2695"/>
                  </a:lnTo>
                  <a:lnTo>
                    <a:pt x="13954" y="3698"/>
                  </a:lnTo>
                  <a:cubicBezTo>
                    <a:pt x="13706" y="3299"/>
                    <a:pt x="13251" y="2956"/>
                    <a:pt x="12425" y="2956"/>
                  </a:cubicBezTo>
                  <a:cubicBezTo>
                    <a:pt x="10953" y="2956"/>
                    <a:pt x="10027" y="4095"/>
                    <a:pt x="9469" y="5236"/>
                  </a:cubicBezTo>
                  <a:lnTo>
                    <a:pt x="6671" y="5236"/>
                  </a:lnTo>
                  <a:cubicBezTo>
                    <a:pt x="6509" y="5236"/>
                    <a:pt x="6323" y="4971"/>
                    <a:pt x="6255" y="4642"/>
                  </a:cubicBezTo>
                  <a:lnTo>
                    <a:pt x="6120" y="3990"/>
                  </a:lnTo>
                  <a:cubicBezTo>
                    <a:pt x="5978" y="3341"/>
                    <a:pt x="5681" y="3188"/>
                    <a:pt x="5282" y="3389"/>
                  </a:cubicBezTo>
                  <a:lnTo>
                    <a:pt x="3762" y="4021"/>
                  </a:lnTo>
                  <a:cubicBezTo>
                    <a:pt x="3334" y="4278"/>
                    <a:pt x="3217" y="5229"/>
                    <a:pt x="3266" y="5761"/>
                  </a:cubicBezTo>
                  <a:cubicBezTo>
                    <a:pt x="3385" y="5741"/>
                    <a:pt x="3503" y="5727"/>
                    <a:pt x="3624" y="5727"/>
                  </a:cubicBezTo>
                  <a:cubicBezTo>
                    <a:pt x="4950" y="5727"/>
                    <a:pt x="6130" y="6991"/>
                    <a:pt x="6894" y="8955"/>
                  </a:cubicBezTo>
                  <a:lnTo>
                    <a:pt x="6312" y="9621"/>
                  </a:lnTo>
                  <a:cubicBezTo>
                    <a:pt x="5655" y="8037"/>
                    <a:pt x="4673" y="7032"/>
                    <a:pt x="3578" y="7032"/>
                  </a:cubicBezTo>
                  <a:cubicBezTo>
                    <a:pt x="1606" y="7032"/>
                    <a:pt x="0" y="10297"/>
                    <a:pt x="0" y="14314"/>
                  </a:cubicBezTo>
                  <a:cubicBezTo>
                    <a:pt x="0" y="18331"/>
                    <a:pt x="1606" y="21600"/>
                    <a:pt x="3578" y="21600"/>
                  </a:cubicBezTo>
                  <a:cubicBezTo>
                    <a:pt x="4860" y="21600"/>
                    <a:pt x="5987" y="20218"/>
                    <a:pt x="6619" y="18149"/>
                  </a:cubicBezTo>
                  <a:lnTo>
                    <a:pt x="11411" y="18149"/>
                  </a:lnTo>
                  <a:cubicBezTo>
                    <a:pt x="12215" y="18149"/>
                    <a:pt x="12910" y="17098"/>
                    <a:pt x="13141" y="15530"/>
                  </a:cubicBezTo>
                  <a:lnTo>
                    <a:pt x="14750" y="4553"/>
                  </a:lnTo>
                  <a:lnTo>
                    <a:pt x="15868" y="8505"/>
                  </a:lnTo>
                  <a:cubicBezTo>
                    <a:pt x="15004" y="9836"/>
                    <a:pt x="14443" y="11943"/>
                    <a:pt x="14443" y="14314"/>
                  </a:cubicBezTo>
                  <a:cubicBezTo>
                    <a:pt x="14443" y="18331"/>
                    <a:pt x="16049" y="21600"/>
                    <a:pt x="18022" y="21600"/>
                  </a:cubicBezTo>
                  <a:cubicBezTo>
                    <a:pt x="19994" y="21600"/>
                    <a:pt x="21600" y="18331"/>
                    <a:pt x="21600" y="14314"/>
                  </a:cubicBezTo>
                  <a:cubicBezTo>
                    <a:pt x="21600" y="10297"/>
                    <a:pt x="19994" y="7032"/>
                    <a:pt x="18022" y="7032"/>
                  </a:cubicBezTo>
                  <a:cubicBezTo>
                    <a:pt x="17529" y="7032"/>
                    <a:pt x="17060" y="7234"/>
                    <a:pt x="16632" y="7602"/>
                  </a:cubicBezTo>
                  <a:lnTo>
                    <a:pt x="15791" y="4628"/>
                  </a:lnTo>
                  <a:cubicBezTo>
                    <a:pt x="15907" y="4680"/>
                    <a:pt x="16030" y="4707"/>
                    <a:pt x="16158" y="4707"/>
                  </a:cubicBezTo>
                  <a:cubicBezTo>
                    <a:pt x="16848" y="4707"/>
                    <a:pt x="16848" y="1071"/>
                    <a:pt x="16158" y="1071"/>
                  </a:cubicBezTo>
                  <a:cubicBezTo>
                    <a:pt x="15704" y="1071"/>
                    <a:pt x="15306" y="1425"/>
                    <a:pt x="15087" y="1954"/>
                  </a:cubicBezTo>
                  <a:lnTo>
                    <a:pt x="14892" y="0"/>
                  </a:lnTo>
                  <a:close/>
                  <a:moveTo>
                    <a:pt x="12789" y="7530"/>
                  </a:moveTo>
                  <a:lnTo>
                    <a:pt x="13393" y="7530"/>
                  </a:lnTo>
                  <a:lnTo>
                    <a:pt x="12629" y="12745"/>
                  </a:lnTo>
                  <a:lnTo>
                    <a:pt x="12185" y="11578"/>
                  </a:lnTo>
                  <a:lnTo>
                    <a:pt x="12789" y="7530"/>
                  </a:lnTo>
                  <a:close/>
                  <a:moveTo>
                    <a:pt x="3578" y="8779"/>
                  </a:moveTo>
                  <a:cubicBezTo>
                    <a:pt x="4352" y="8779"/>
                    <a:pt x="5049" y="9441"/>
                    <a:pt x="5545" y="10500"/>
                  </a:cubicBezTo>
                  <a:lnTo>
                    <a:pt x="4152" y="12096"/>
                  </a:lnTo>
                  <a:lnTo>
                    <a:pt x="3944" y="12007"/>
                  </a:lnTo>
                  <a:cubicBezTo>
                    <a:pt x="3829" y="11931"/>
                    <a:pt x="3706" y="11890"/>
                    <a:pt x="3578" y="11890"/>
                  </a:cubicBezTo>
                  <a:cubicBezTo>
                    <a:pt x="2922" y="11890"/>
                    <a:pt x="2388" y="12977"/>
                    <a:pt x="2388" y="14314"/>
                  </a:cubicBezTo>
                  <a:cubicBezTo>
                    <a:pt x="2388" y="15651"/>
                    <a:pt x="2922" y="16749"/>
                    <a:pt x="3578" y="16748"/>
                  </a:cubicBezTo>
                  <a:lnTo>
                    <a:pt x="6020" y="16748"/>
                  </a:lnTo>
                  <a:cubicBezTo>
                    <a:pt x="5577" y="18585"/>
                    <a:pt x="4649" y="19852"/>
                    <a:pt x="3578" y="19852"/>
                  </a:cubicBezTo>
                  <a:cubicBezTo>
                    <a:pt x="2079" y="19852"/>
                    <a:pt x="860" y="17367"/>
                    <a:pt x="860" y="14314"/>
                  </a:cubicBezTo>
                  <a:cubicBezTo>
                    <a:pt x="860" y="11262"/>
                    <a:pt x="2079" y="8779"/>
                    <a:pt x="3578" y="8779"/>
                  </a:cubicBezTo>
                  <a:close/>
                  <a:moveTo>
                    <a:pt x="18022" y="8779"/>
                  </a:moveTo>
                  <a:cubicBezTo>
                    <a:pt x="19521" y="8779"/>
                    <a:pt x="20740" y="11262"/>
                    <a:pt x="20740" y="14314"/>
                  </a:cubicBezTo>
                  <a:cubicBezTo>
                    <a:pt x="20740" y="17366"/>
                    <a:pt x="19521" y="19852"/>
                    <a:pt x="18022" y="19852"/>
                  </a:cubicBezTo>
                  <a:cubicBezTo>
                    <a:pt x="16522" y="19852"/>
                    <a:pt x="15303" y="17367"/>
                    <a:pt x="15303" y="14314"/>
                  </a:cubicBezTo>
                  <a:cubicBezTo>
                    <a:pt x="15303" y="12590"/>
                    <a:pt x="15691" y="11049"/>
                    <a:pt x="16300" y="10033"/>
                  </a:cubicBezTo>
                  <a:lnTo>
                    <a:pt x="17087" y="12814"/>
                  </a:lnTo>
                  <a:cubicBezTo>
                    <a:pt x="16927" y="13227"/>
                    <a:pt x="16831" y="13748"/>
                    <a:pt x="16831" y="14314"/>
                  </a:cubicBezTo>
                  <a:cubicBezTo>
                    <a:pt x="16831" y="15651"/>
                    <a:pt x="17365" y="16742"/>
                    <a:pt x="18022" y="16742"/>
                  </a:cubicBezTo>
                  <a:cubicBezTo>
                    <a:pt x="18678" y="16742"/>
                    <a:pt x="19212" y="15651"/>
                    <a:pt x="19212" y="14314"/>
                  </a:cubicBezTo>
                  <a:cubicBezTo>
                    <a:pt x="19212" y="12977"/>
                    <a:pt x="18678" y="11890"/>
                    <a:pt x="18022" y="11890"/>
                  </a:cubicBezTo>
                  <a:cubicBezTo>
                    <a:pt x="17964" y="11890"/>
                    <a:pt x="17907" y="11898"/>
                    <a:pt x="17851" y="11914"/>
                  </a:cubicBezTo>
                  <a:lnTo>
                    <a:pt x="17065" y="9133"/>
                  </a:lnTo>
                  <a:cubicBezTo>
                    <a:pt x="17363" y="8905"/>
                    <a:pt x="17685" y="8779"/>
                    <a:pt x="18022" y="8779"/>
                  </a:cubicBezTo>
                  <a:close/>
                  <a:moveTo>
                    <a:pt x="7368" y="10476"/>
                  </a:moveTo>
                  <a:cubicBezTo>
                    <a:pt x="7602" y="11443"/>
                    <a:pt x="7748" y="12513"/>
                    <a:pt x="7786" y="13645"/>
                  </a:cubicBezTo>
                  <a:lnTo>
                    <a:pt x="7125" y="13363"/>
                  </a:lnTo>
                  <a:cubicBezTo>
                    <a:pt x="7074" y="12573"/>
                    <a:pt x="6961" y="11822"/>
                    <a:pt x="6796" y="11131"/>
                  </a:cubicBezTo>
                  <a:lnTo>
                    <a:pt x="7368" y="10476"/>
                  </a:lnTo>
                  <a:close/>
                  <a:moveTo>
                    <a:pt x="6045" y="11990"/>
                  </a:moveTo>
                  <a:cubicBezTo>
                    <a:pt x="6117" y="12303"/>
                    <a:pt x="6174" y="12633"/>
                    <a:pt x="6216" y="12975"/>
                  </a:cubicBezTo>
                  <a:lnTo>
                    <a:pt x="5465" y="12656"/>
                  </a:lnTo>
                  <a:lnTo>
                    <a:pt x="6045" y="11990"/>
                  </a:lnTo>
                  <a:close/>
                  <a:moveTo>
                    <a:pt x="5027" y="13157"/>
                  </a:moveTo>
                  <a:lnTo>
                    <a:pt x="6280" y="13693"/>
                  </a:lnTo>
                  <a:cubicBezTo>
                    <a:pt x="6291" y="13898"/>
                    <a:pt x="6297" y="14103"/>
                    <a:pt x="6297" y="14314"/>
                  </a:cubicBezTo>
                  <a:cubicBezTo>
                    <a:pt x="6297" y="14929"/>
                    <a:pt x="6246" y="15519"/>
                    <a:pt x="6155" y="16072"/>
                  </a:cubicBezTo>
                  <a:lnTo>
                    <a:pt x="4398" y="16072"/>
                  </a:lnTo>
                  <a:cubicBezTo>
                    <a:pt x="4627" y="15630"/>
                    <a:pt x="4769" y="15006"/>
                    <a:pt x="4769" y="14314"/>
                  </a:cubicBezTo>
                  <a:cubicBezTo>
                    <a:pt x="4769" y="14038"/>
                    <a:pt x="4747" y="13775"/>
                    <a:pt x="4705" y="13528"/>
                  </a:cubicBezTo>
                  <a:lnTo>
                    <a:pt x="5027" y="13157"/>
                  </a:lnTo>
                  <a:close/>
                  <a:moveTo>
                    <a:pt x="7153" y="14064"/>
                  </a:moveTo>
                  <a:lnTo>
                    <a:pt x="7794" y="14338"/>
                  </a:lnTo>
                  <a:cubicBezTo>
                    <a:pt x="7790" y="15034"/>
                    <a:pt x="7743" y="15708"/>
                    <a:pt x="7661" y="16354"/>
                  </a:cubicBezTo>
                  <a:lnTo>
                    <a:pt x="7013" y="16354"/>
                  </a:lnTo>
                  <a:cubicBezTo>
                    <a:pt x="7106" y="15707"/>
                    <a:pt x="7157" y="15021"/>
                    <a:pt x="7157" y="14314"/>
                  </a:cubicBezTo>
                  <a:cubicBezTo>
                    <a:pt x="7157" y="14230"/>
                    <a:pt x="7155" y="14147"/>
                    <a:pt x="7153" y="14064"/>
                  </a:cubicBezTo>
                  <a:close/>
                  <a:moveTo>
                    <a:pt x="10362" y="15104"/>
                  </a:moveTo>
                  <a:lnTo>
                    <a:pt x="12010" y="15907"/>
                  </a:lnTo>
                  <a:cubicBezTo>
                    <a:pt x="11847" y="16189"/>
                    <a:pt x="11638" y="16354"/>
                    <a:pt x="11411" y="16354"/>
                  </a:cubicBezTo>
                  <a:lnTo>
                    <a:pt x="9934" y="16354"/>
                  </a:lnTo>
                  <a:cubicBezTo>
                    <a:pt x="10075" y="16093"/>
                    <a:pt x="10259" y="15669"/>
                    <a:pt x="10362" y="15104"/>
                  </a:cubicBezTo>
                  <a:close/>
                </a:path>
              </a:pathLst>
            </a:custGeom>
            <a:solidFill>
              <a:srgbClr val="797979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58" name="摩托車"/>
            <p:cNvSpPr/>
            <p:nvPr/>
          </p:nvSpPr>
          <p:spPr>
            <a:xfrm flipH="1" rot="16200000">
              <a:off x="1042893" y="607113"/>
              <a:ext cx="894152" cy="439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92" y="0"/>
                  </a:moveTo>
                  <a:lnTo>
                    <a:pt x="13502" y="1627"/>
                  </a:lnTo>
                  <a:lnTo>
                    <a:pt x="14101" y="2695"/>
                  </a:lnTo>
                  <a:lnTo>
                    <a:pt x="13954" y="3698"/>
                  </a:lnTo>
                  <a:cubicBezTo>
                    <a:pt x="13706" y="3299"/>
                    <a:pt x="13251" y="2956"/>
                    <a:pt x="12425" y="2956"/>
                  </a:cubicBezTo>
                  <a:cubicBezTo>
                    <a:pt x="10953" y="2956"/>
                    <a:pt x="10027" y="4095"/>
                    <a:pt x="9469" y="5236"/>
                  </a:cubicBezTo>
                  <a:lnTo>
                    <a:pt x="6671" y="5236"/>
                  </a:lnTo>
                  <a:cubicBezTo>
                    <a:pt x="6509" y="5236"/>
                    <a:pt x="6323" y="4971"/>
                    <a:pt x="6255" y="4642"/>
                  </a:cubicBezTo>
                  <a:lnTo>
                    <a:pt x="6120" y="3990"/>
                  </a:lnTo>
                  <a:cubicBezTo>
                    <a:pt x="5978" y="3341"/>
                    <a:pt x="5681" y="3188"/>
                    <a:pt x="5282" y="3389"/>
                  </a:cubicBezTo>
                  <a:lnTo>
                    <a:pt x="3762" y="4021"/>
                  </a:lnTo>
                  <a:cubicBezTo>
                    <a:pt x="3334" y="4278"/>
                    <a:pt x="3217" y="5229"/>
                    <a:pt x="3266" y="5761"/>
                  </a:cubicBezTo>
                  <a:cubicBezTo>
                    <a:pt x="3385" y="5741"/>
                    <a:pt x="3503" y="5727"/>
                    <a:pt x="3624" y="5727"/>
                  </a:cubicBezTo>
                  <a:cubicBezTo>
                    <a:pt x="4950" y="5727"/>
                    <a:pt x="6130" y="6991"/>
                    <a:pt x="6894" y="8955"/>
                  </a:cubicBezTo>
                  <a:lnTo>
                    <a:pt x="6312" y="9621"/>
                  </a:lnTo>
                  <a:cubicBezTo>
                    <a:pt x="5655" y="8037"/>
                    <a:pt x="4673" y="7032"/>
                    <a:pt x="3578" y="7032"/>
                  </a:cubicBezTo>
                  <a:cubicBezTo>
                    <a:pt x="1606" y="7032"/>
                    <a:pt x="0" y="10297"/>
                    <a:pt x="0" y="14314"/>
                  </a:cubicBezTo>
                  <a:cubicBezTo>
                    <a:pt x="0" y="18331"/>
                    <a:pt x="1606" y="21600"/>
                    <a:pt x="3578" y="21600"/>
                  </a:cubicBezTo>
                  <a:cubicBezTo>
                    <a:pt x="4860" y="21600"/>
                    <a:pt x="5987" y="20218"/>
                    <a:pt x="6619" y="18149"/>
                  </a:cubicBezTo>
                  <a:lnTo>
                    <a:pt x="11411" y="18149"/>
                  </a:lnTo>
                  <a:cubicBezTo>
                    <a:pt x="12215" y="18149"/>
                    <a:pt x="12910" y="17098"/>
                    <a:pt x="13141" y="15530"/>
                  </a:cubicBezTo>
                  <a:lnTo>
                    <a:pt x="14750" y="4553"/>
                  </a:lnTo>
                  <a:lnTo>
                    <a:pt x="15868" y="8505"/>
                  </a:lnTo>
                  <a:cubicBezTo>
                    <a:pt x="15004" y="9836"/>
                    <a:pt x="14443" y="11943"/>
                    <a:pt x="14443" y="14314"/>
                  </a:cubicBezTo>
                  <a:cubicBezTo>
                    <a:pt x="14443" y="18331"/>
                    <a:pt x="16049" y="21600"/>
                    <a:pt x="18022" y="21600"/>
                  </a:cubicBezTo>
                  <a:cubicBezTo>
                    <a:pt x="19994" y="21600"/>
                    <a:pt x="21600" y="18331"/>
                    <a:pt x="21600" y="14314"/>
                  </a:cubicBezTo>
                  <a:cubicBezTo>
                    <a:pt x="21600" y="10297"/>
                    <a:pt x="19994" y="7032"/>
                    <a:pt x="18022" y="7032"/>
                  </a:cubicBezTo>
                  <a:cubicBezTo>
                    <a:pt x="17529" y="7032"/>
                    <a:pt x="17060" y="7234"/>
                    <a:pt x="16632" y="7602"/>
                  </a:cubicBezTo>
                  <a:lnTo>
                    <a:pt x="15791" y="4628"/>
                  </a:lnTo>
                  <a:cubicBezTo>
                    <a:pt x="15907" y="4680"/>
                    <a:pt x="16030" y="4707"/>
                    <a:pt x="16158" y="4707"/>
                  </a:cubicBezTo>
                  <a:cubicBezTo>
                    <a:pt x="16848" y="4707"/>
                    <a:pt x="16848" y="1071"/>
                    <a:pt x="16158" y="1071"/>
                  </a:cubicBezTo>
                  <a:cubicBezTo>
                    <a:pt x="15704" y="1071"/>
                    <a:pt x="15306" y="1425"/>
                    <a:pt x="15087" y="1954"/>
                  </a:cubicBezTo>
                  <a:lnTo>
                    <a:pt x="14892" y="0"/>
                  </a:lnTo>
                  <a:close/>
                  <a:moveTo>
                    <a:pt x="12789" y="7530"/>
                  </a:moveTo>
                  <a:lnTo>
                    <a:pt x="13393" y="7530"/>
                  </a:lnTo>
                  <a:lnTo>
                    <a:pt x="12629" y="12745"/>
                  </a:lnTo>
                  <a:lnTo>
                    <a:pt x="12185" y="11578"/>
                  </a:lnTo>
                  <a:lnTo>
                    <a:pt x="12789" y="7530"/>
                  </a:lnTo>
                  <a:close/>
                  <a:moveTo>
                    <a:pt x="3578" y="8779"/>
                  </a:moveTo>
                  <a:cubicBezTo>
                    <a:pt x="4352" y="8779"/>
                    <a:pt x="5049" y="9441"/>
                    <a:pt x="5545" y="10500"/>
                  </a:cubicBezTo>
                  <a:lnTo>
                    <a:pt x="4152" y="12096"/>
                  </a:lnTo>
                  <a:lnTo>
                    <a:pt x="3944" y="12007"/>
                  </a:lnTo>
                  <a:cubicBezTo>
                    <a:pt x="3829" y="11931"/>
                    <a:pt x="3706" y="11890"/>
                    <a:pt x="3578" y="11890"/>
                  </a:cubicBezTo>
                  <a:cubicBezTo>
                    <a:pt x="2922" y="11890"/>
                    <a:pt x="2388" y="12977"/>
                    <a:pt x="2388" y="14314"/>
                  </a:cubicBezTo>
                  <a:cubicBezTo>
                    <a:pt x="2388" y="15651"/>
                    <a:pt x="2922" y="16749"/>
                    <a:pt x="3578" y="16748"/>
                  </a:cubicBezTo>
                  <a:lnTo>
                    <a:pt x="6020" y="16748"/>
                  </a:lnTo>
                  <a:cubicBezTo>
                    <a:pt x="5577" y="18585"/>
                    <a:pt x="4649" y="19852"/>
                    <a:pt x="3578" y="19852"/>
                  </a:cubicBezTo>
                  <a:cubicBezTo>
                    <a:pt x="2079" y="19852"/>
                    <a:pt x="860" y="17367"/>
                    <a:pt x="860" y="14314"/>
                  </a:cubicBezTo>
                  <a:cubicBezTo>
                    <a:pt x="860" y="11262"/>
                    <a:pt x="2079" y="8779"/>
                    <a:pt x="3578" y="8779"/>
                  </a:cubicBezTo>
                  <a:close/>
                  <a:moveTo>
                    <a:pt x="18022" y="8779"/>
                  </a:moveTo>
                  <a:cubicBezTo>
                    <a:pt x="19521" y="8779"/>
                    <a:pt x="20740" y="11262"/>
                    <a:pt x="20740" y="14314"/>
                  </a:cubicBezTo>
                  <a:cubicBezTo>
                    <a:pt x="20740" y="17366"/>
                    <a:pt x="19521" y="19852"/>
                    <a:pt x="18022" y="19852"/>
                  </a:cubicBezTo>
                  <a:cubicBezTo>
                    <a:pt x="16522" y="19852"/>
                    <a:pt x="15303" y="17367"/>
                    <a:pt x="15303" y="14314"/>
                  </a:cubicBezTo>
                  <a:cubicBezTo>
                    <a:pt x="15303" y="12590"/>
                    <a:pt x="15691" y="11049"/>
                    <a:pt x="16300" y="10033"/>
                  </a:cubicBezTo>
                  <a:lnTo>
                    <a:pt x="17087" y="12814"/>
                  </a:lnTo>
                  <a:cubicBezTo>
                    <a:pt x="16927" y="13227"/>
                    <a:pt x="16831" y="13748"/>
                    <a:pt x="16831" y="14314"/>
                  </a:cubicBezTo>
                  <a:cubicBezTo>
                    <a:pt x="16831" y="15651"/>
                    <a:pt x="17365" y="16742"/>
                    <a:pt x="18022" y="16742"/>
                  </a:cubicBezTo>
                  <a:cubicBezTo>
                    <a:pt x="18678" y="16742"/>
                    <a:pt x="19212" y="15651"/>
                    <a:pt x="19212" y="14314"/>
                  </a:cubicBezTo>
                  <a:cubicBezTo>
                    <a:pt x="19212" y="12977"/>
                    <a:pt x="18678" y="11890"/>
                    <a:pt x="18022" y="11890"/>
                  </a:cubicBezTo>
                  <a:cubicBezTo>
                    <a:pt x="17964" y="11890"/>
                    <a:pt x="17907" y="11898"/>
                    <a:pt x="17851" y="11914"/>
                  </a:cubicBezTo>
                  <a:lnTo>
                    <a:pt x="17065" y="9133"/>
                  </a:lnTo>
                  <a:cubicBezTo>
                    <a:pt x="17363" y="8905"/>
                    <a:pt x="17685" y="8779"/>
                    <a:pt x="18022" y="8779"/>
                  </a:cubicBezTo>
                  <a:close/>
                  <a:moveTo>
                    <a:pt x="7368" y="10476"/>
                  </a:moveTo>
                  <a:cubicBezTo>
                    <a:pt x="7602" y="11443"/>
                    <a:pt x="7748" y="12513"/>
                    <a:pt x="7786" y="13645"/>
                  </a:cubicBezTo>
                  <a:lnTo>
                    <a:pt x="7125" y="13363"/>
                  </a:lnTo>
                  <a:cubicBezTo>
                    <a:pt x="7074" y="12573"/>
                    <a:pt x="6961" y="11822"/>
                    <a:pt x="6796" y="11131"/>
                  </a:cubicBezTo>
                  <a:lnTo>
                    <a:pt x="7368" y="10476"/>
                  </a:lnTo>
                  <a:close/>
                  <a:moveTo>
                    <a:pt x="6045" y="11990"/>
                  </a:moveTo>
                  <a:cubicBezTo>
                    <a:pt x="6117" y="12303"/>
                    <a:pt x="6174" y="12633"/>
                    <a:pt x="6216" y="12975"/>
                  </a:cubicBezTo>
                  <a:lnTo>
                    <a:pt x="5465" y="12656"/>
                  </a:lnTo>
                  <a:lnTo>
                    <a:pt x="6045" y="11990"/>
                  </a:lnTo>
                  <a:close/>
                  <a:moveTo>
                    <a:pt x="5027" y="13157"/>
                  </a:moveTo>
                  <a:lnTo>
                    <a:pt x="6280" y="13693"/>
                  </a:lnTo>
                  <a:cubicBezTo>
                    <a:pt x="6291" y="13898"/>
                    <a:pt x="6297" y="14103"/>
                    <a:pt x="6297" y="14314"/>
                  </a:cubicBezTo>
                  <a:cubicBezTo>
                    <a:pt x="6297" y="14929"/>
                    <a:pt x="6246" y="15519"/>
                    <a:pt x="6155" y="16072"/>
                  </a:cubicBezTo>
                  <a:lnTo>
                    <a:pt x="4398" y="16072"/>
                  </a:lnTo>
                  <a:cubicBezTo>
                    <a:pt x="4627" y="15630"/>
                    <a:pt x="4769" y="15006"/>
                    <a:pt x="4769" y="14314"/>
                  </a:cubicBezTo>
                  <a:cubicBezTo>
                    <a:pt x="4769" y="14038"/>
                    <a:pt x="4747" y="13775"/>
                    <a:pt x="4705" y="13528"/>
                  </a:cubicBezTo>
                  <a:lnTo>
                    <a:pt x="5027" y="13157"/>
                  </a:lnTo>
                  <a:close/>
                  <a:moveTo>
                    <a:pt x="7153" y="14064"/>
                  </a:moveTo>
                  <a:lnTo>
                    <a:pt x="7794" y="14338"/>
                  </a:lnTo>
                  <a:cubicBezTo>
                    <a:pt x="7790" y="15034"/>
                    <a:pt x="7743" y="15708"/>
                    <a:pt x="7661" y="16354"/>
                  </a:cubicBezTo>
                  <a:lnTo>
                    <a:pt x="7013" y="16354"/>
                  </a:lnTo>
                  <a:cubicBezTo>
                    <a:pt x="7106" y="15707"/>
                    <a:pt x="7157" y="15021"/>
                    <a:pt x="7157" y="14314"/>
                  </a:cubicBezTo>
                  <a:cubicBezTo>
                    <a:pt x="7157" y="14230"/>
                    <a:pt x="7155" y="14147"/>
                    <a:pt x="7153" y="14064"/>
                  </a:cubicBezTo>
                  <a:close/>
                  <a:moveTo>
                    <a:pt x="10362" y="15104"/>
                  </a:moveTo>
                  <a:lnTo>
                    <a:pt x="12010" y="15907"/>
                  </a:lnTo>
                  <a:cubicBezTo>
                    <a:pt x="11847" y="16189"/>
                    <a:pt x="11638" y="16354"/>
                    <a:pt x="11411" y="16354"/>
                  </a:cubicBezTo>
                  <a:lnTo>
                    <a:pt x="9934" y="16354"/>
                  </a:lnTo>
                  <a:cubicBezTo>
                    <a:pt x="10075" y="16093"/>
                    <a:pt x="10259" y="15669"/>
                    <a:pt x="10362" y="15104"/>
                  </a:cubicBezTo>
                  <a:close/>
                </a:path>
              </a:pathLst>
            </a:custGeom>
            <a:solidFill>
              <a:srgbClr val="0091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59" name="摩托車"/>
            <p:cNvSpPr/>
            <p:nvPr/>
          </p:nvSpPr>
          <p:spPr>
            <a:xfrm flipH="1" rot="5400000">
              <a:off x="1704969" y="3180172"/>
              <a:ext cx="894152" cy="439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92" y="0"/>
                  </a:moveTo>
                  <a:lnTo>
                    <a:pt x="13502" y="1627"/>
                  </a:lnTo>
                  <a:lnTo>
                    <a:pt x="14101" y="2695"/>
                  </a:lnTo>
                  <a:lnTo>
                    <a:pt x="13954" y="3698"/>
                  </a:lnTo>
                  <a:cubicBezTo>
                    <a:pt x="13706" y="3299"/>
                    <a:pt x="13251" y="2956"/>
                    <a:pt x="12425" y="2956"/>
                  </a:cubicBezTo>
                  <a:cubicBezTo>
                    <a:pt x="10953" y="2956"/>
                    <a:pt x="10027" y="4095"/>
                    <a:pt x="9469" y="5236"/>
                  </a:cubicBezTo>
                  <a:lnTo>
                    <a:pt x="6671" y="5236"/>
                  </a:lnTo>
                  <a:cubicBezTo>
                    <a:pt x="6509" y="5236"/>
                    <a:pt x="6323" y="4971"/>
                    <a:pt x="6255" y="4642"/>
                  </a:cubicBezTo>
                  <a:lnTo>
                    <a:pt x="6120" y="3990"/>
                  </a:lnTo>
                  <a:cubicBezTo>
                    <a:pt x="5978" y="3341"/>
                    <a:pt x="5681" y="3188"/>
                    <a:pt x="5282" y="3389"/>
                  </a:cubicBezTo>
                  <a:lnTo>
                    <a:pt x="3762" y="4021"/>
                  </a:lnTo>
                  <a:cubicBezTo>
                    <a:pt x="3334" y="4278"/>
                    <a:pt x="3217" y="5229"/>
                    <a:pt x="3266" y="5761"/>
                  </a:cubicBezTo>
                  <a:cubicBezTo>
                    <a:pt x="3385" y="5741"/>
                    <a:pt x="3503" y="5727"/>
                    <a:pt x="3624" y="5727"/>
                  </a:cubicBezTo>
                  <a:cubicBezTo>
                    <a:pt x="4950" y="5727"/>
                    <a:pt x="6130" y="6991"/>
                    <a:pt x="6894" y="8955"/>
                  </a:cubicBezTo>
                  <a:lnTo>
                    <a:pt x="6312" y="9621"/>
                  </a:lnTo>
                  <a:cubicBezTo>
                    <a:pt x="5655" y="8037"/>
                    <a:pt x="4673" y="7032"/>
                    <a:pt x="3578" y="7032"/>
                  </a:cubicBezTo>
                  <a:cubicBezTo>
                    <a:pt x="1606" y="7032"/>
                    <a:pt x="0" y="10297"/>
                    <a:pt x="0" y="14314"/>
                  </a:cubicBezTo>
                  <a:cubicBezTo>
                    <a:pt x="0" y="18331"/>
                    <a:pt x="1606" y="21600"/>
                    <a:pt x="3578" y="21600"/>
                  </a:cubicBezTo>
                  <a:cubicBezTo>
                    <a:pt x="4860" y="21600"/>
                    <a:pt x="5987" y="20218"/>
                    <a:pt x="6619" y="18149"/>
                  </a:cubicBezTo>
                  <a:lnTo>
                    <a:pt x="11411" y="18149"/>
                  </a:lnTo>
                  <a:cubicBezTo>
                    <a:pt x="12215" y="18149"/>
                    <a:pt x="12910" y="17098"/>
                    <a:pt x="13141" y="15530"/>
                  </a:cubicBezTo>
                  <a:lnTo>
                    <a:pt x="14750" y="4553"/>
                  </a:lnTo>
                  <a:lnTo>
                    <a:pt x="15868" y="8505"/>
                  </a:lnTo>
                  <a:cubicBezTo>
                    <a:pt x="15004" y="9836"/>
                    <a:pt x="14443" y="11943"/>
                    <a:pt x="14443" y="14314"/>
                  </a:cubicBezTo>
                  <a:cubicBezTo>
                    <a:pt x="14443" y="18331"/>
                    <a:pt x="16049" y="21600"/>
                    <a:pt x="18022" y="21600"/>
                  </a:cubicBezTo>
                  <a:cubicBezTo>
                    <a:pt x="19994" y="21600"/>
                    <a:pt x="21600" y="18331"/>
                    <a:pt x="21600" y="14314"/>
                  </a:cubicBezTo>
                  <a:cubicBezTo>
                    <a:pt x="21600" y="10297"/>
                    <a:pt x="19994" y="7032"/>
                    <a:pt x="18022" y="7032"/>
                  </a:cubicBezTo>
                  <a:cubicBezTo>
                    <a:pt x="17529" y="7032"/>
                    <a:pt x="17060" y="7234"/>
                    <a:pt x="16632" y="7602"/>
                  </a:cubicBezTo>
                  <a:lnTo>
                    <a:pt x="15791" y="4628"/>
                  </a:lnTo>
                  <a:cubicBezTo>
                    <a:pt x="15907" y="4680"/>
                    <a:pt x="16030" y="4707"/>
                    <a:pt x="16158" y="4707"/>
                  </a:cubicBezTo>
                  <a:cubicBezTo>
                    <a:pt x="16848" y="4707"/>
                    <a:pt x="16848" y="1071"/>
                    <a:pt x="16158" y="1071"/>
                  </a:cubicBezTo>
                  <a:cubicBezTo>
                    <a:pt x="15704" y="1071"/>
                    <a:pt x="15306" y="1425"/>
                    <a:pt x="15087" y="1954"/>
                  </a:cubicBezTo>
                  <a:lnTo>
                    <a:pt x="14892" y="0"/>
                  </a:lnTo>
                  <a:close/>
                  <a:moveTo>
                    <a:pt x="12789" y="7530"/>
                  </a:moveTo>
                  <a:lnTo>
                    <a:pt x="13393" y="7530"/>
                  </a:lnTo>
                  <a:lnTo>
                    <a:pt x="12629" y="12745"/>
                  </a:lnTo>
                  <a:lnTo>
                    <a:pt x="12185" y="11578"/>
                  </a:lnTo>
                  <a:lnTo>
                    <a:pt x="12789" y="7530"/>
                  </a:lnTo>
                  <a:close/>
                  <a:moveTo>
                    <a:pt x="3578" y="8779"/>
                  </a:moveTo>
                  <a:cubicBezTo>
                    <a:pt x="4352" y="8779"/>
                    <a:pt x="5049" y="9441"/>
                    <a:pt x="5545" y="10500"/>
                  </a:cubicBezTo>
                  <a:lnTo>
                    <a:pt x="4152" y="12096"/>
                  </a:lnTo>
                  <a:lnTo>
                    <a:pt x="3944" y="12007"/>
                  </a:lnTo>
                  <a:cubicBezTo>
                    <a:pt x="3829" y="11931"/>
                    <a:pt x="3706" y="11890"/>
                    <a:pt x="3578" y="11890"/>
                  </a:cubicBezTo>
                  <a:cubicBezTo>
                    <a:pt x="2922" y="11890"/>
                    <a:pt x="2388" y="12977"/>
                    <a:pt x="2388" y="14314"/>
                  </a:cubicBezTo>
                  <a:cubicBezTo>
                    <a:pt x="2388" y="15651"/>
                    <a:pt x="2922" y="16749"/>
                    <a:pt x="3578" y="16748"/>
                  </a:cubicBezTo>
                  <a:lnTo>
                    <a:pt x="6020" y="16748"/>
                  </a:lnTo>
                  <a:cubicBezTo>
                    <a:pt x="5577" y="18585"/>
                    <a:pt x="4649" y="19852"/>
                    <a:pt x="3578" y="19852"/>
                  </a:cubicBezTo>
                  <a:cubicBezTo>
                    <a:pt x="2079" y="19852"/>
                    <a:pt x="860" y="17367"/>
                    <a:pt x="860" y="14314"/>
                  </a:cubicBezTo>
                  <a:cubicBezTo>
                    <a:pt x="860" y="11262"/>
                    <a:pt x="2079" y="8779"/>
                    <a:pt x="3578" y="8779"/>
                  </a:cubicBezTo>
                  <a:close/>
                  <a:moveTo>
                    <a:pt x="18022" y="8779"/>
                  </a:moveTo>
                  <a:cubicBezTo>
                    <a:pt x="19521" y="8779"/>
                    <a:pt x="20740" y="11262"/>
                    <a:pt x="20740" y="14314"/>
                  </a:cubicBezTo>
                  <a:cubicBezTo>
                    <a:pt x="20740" y="17366"/>
                    <a:pt x="19521" y="19852"/>
                    <a:pt x="18022" y="19852"/>
                  </a:cubicBezTo>
                  <a:cubicBezTo>
                    <a:pt x="16522" y="19852"/>
                    <a:pt x="15303" y="17367"/>
                    <a:pt x="15303" y="14314"/>
                  </a:cubicBezTo>
                  <a:cubicBezTo>
                    <a:pt x="15303" y="12590"/>
                    <a:pt x="15691" y="11049"/>
                    <a:pt x="16300" y="10033"/>
                  </a:cubicBezTo>
                  <a:lnTo>
                    <a:pt x="17087" y="12814"/>
                  </a:lnTo>
                  <a:cubicBezTo>
                    <a:pt x="16927" y="13227"/>
                    <a:pt x="16831" y="13748"/>
                    <a:pt x="16831" y="14314"/>
                  </a:cubicBezTo>
                  <a:cubicBezTo>
                    <a:pt x="16831" y="15651"/>
                    <a:pt x="17365" y="16742"/>
                    <a:pt x="18022" y="16742"/>
                  </a:cubicBezTo>
                  <a:cubicBezTo>
                    <a:pt x="18678" y="16742"/>
                    <a:pt x="19212" y="15651"/>
                    <a:pt x="19212" y="14314"/>
                  </a:cubicBezTo>
                  <a:cubicBezTo>
                    <a:pt x="19212" y="12977"/>
                    <a:pt x="18678" y="11890"/>
                    <a:pt x="18022" y="11890"/>
                  </a:cubicBezTo>
                  <a:cubicBezTo>
                    <a:pt x="17964" y="11890"/>
                    <a:pt x="17907" y="11898"/>
                    <a:pt x="17851" y="11914"/>
                  </a:cubicBezTo>
                  <a:lnTo>
                    <a:pt x="17065" y="9133"/>
                  </a:lnTo>
                  <a:cubicBezTo>
                    <a:pt x="17363" y="8905"/>
                    <a:pt x="17685" y="8779"/>
                    <a:pt x="18022" y="8779"/>
                  </a:cubicBezTo>
                  <a:close/>
                  <a:moveTo>
                    <a:pt x="7368" y="10476"/>
                  </a:moveTo>
                  <a:cubicBezTo>
                    <a:pt x="7602" y="11443"/>
                    <a:pt x="7748" y="12513"/>
                    <a:pt x="7786" y="13645"/>
                  </a:cubicBezTo>
                  <a:lnTo>
                    <a:pt x="7125" y="13363"/>
                  </a:lnTo>
                  <a:cubicBezTo>
                    <a:pt x="7074" y="12573"/>
                    <a:pt x="6961" y="11822"/>
                    <a:pt x="6796" y="11131"/>
                  </a:cubicBezTo>
                  <a:lnTo>
                    <a:pt x="7368" y="10476"/>
                  </a:lnTo>
                  <a:close/>
                  <a:moveTo>
                    <a:pt x="6045" y="11990"/>
                  </a:moveTo>
                  <a:cubicBezTo>
                    <a:pt x="6117" y="12303"/>
                    <a:pt x="6174" y="12633"/>
                    <a:pt x="6216" y="12975"/>
                  </a:cubicBezTo>
                  <a:lnTo>
                    <a:pt x="5465" y="12656"/>
                  </a:lnTo>
                  <a:lnTo>
                    <a:pt x="6045" y="11990"/>
                  </a:lnTo>
                  <a:close/>
                  <a:moveTo>
                    <a:pt x="5027" y="13157"/>
                  </a:moveTo>
                  <a:lnTo>
                    <a:pt x="6280" y="13693"/>
                  </a:lnTo>
                  <a:cubicBezTo>
                    <a:pt x="6291" y="13898"/>
                    <a:pt x="6297" y="14103"/>
                    <a:pt x="6297" y="14314"/>
                  </a:cubicBezTo>
                  <a:cubicBezTo>
                    <a:pt x="6297" y="14929"/>
                    <a:pt x="6246" y="15519"/>
                    <a:pt x="6155" y="16072"/>
                  </a:cubicBezTo>
                  <a:lnTo>
                    <a:pt x="4398" y="16072"/>
                  </a:lnTo>
                  <a:cubicBezTo>
                    <a:pt x="4627" y="15630"/>
                    <a:pt x="4769" y="15006"/>
                    <a:pt x="4769" y="14314"/>
                  </a:cubicBezTo>
                  <a:cubicBezTo>
                    <a:pt x="4769" y="14038"/>
                    <a:pt x="4747" y="13775"/>
                    <a:pt x="4705" y="13528"/>
                  </a:cubicBezTo>
                  <a:lnTo>
                    <a:pt x="5027" y="13157"/>
                  </a:lnTo>
                  <a:close/>
                  <a:moveTo>
                    <a:pt x="7153" y="14064"/>
                  </a:moveTo>
                  <a:lnTo>
                    <a:pt x="7794" y="14338"/>
                  </a:lnTo>
                  <a:cubicBezTo>
                    <a:pt x="7790" y="15034"/>
                    <a:pt x="7743" y="15708"/>
                    <a:pt x="7661" y="16354"/>
                  </a:cubicBezTo>
                  <a:lnTo>
                    <a:pt x="7013" y="16354"/>
                  </a:lnTo>
                  <a:cubicBezTo>
                    <a:pt x="7106" y="15707"/>
                    <a:pt x="7157" y="15021"/>
                    <a:pt x="7157" y="14314"/>
                  </a:cubicBezTo>
                  <a:cubicBezTo>
                    <a:pt x="7157" y="14230"/>
                    <a:pt x="7155" y="14147"/>
                    <a:pt x="7153" y="14064"/>
                  </a:cubicBezTo>
                  <a:close/>
                  <a:moveTo>
                    <a:pt x="10362" y="15104"/>
                  </a:moveTo>
                  <a:lnTo>
                    <a:pt x="12010" y="15907"/>
                  </a:lnTo>
                  <a:cubicBezTo>
                    <a:pt x="11847" y="16189"/>
                    <a:pt x="11638" y="16354"/>
                    <a:pt x="11411" y="16354"/>
                  </a:cubicBezTo>
                  <a:lnTo>
                    <a:pt x="9934" y="16354"/>
                  </a:lnTo>
                  <a:cubicBezTo>
                    <a:pt x="10075" y="16093"/>
                    <a:pt x="10259" y="15669"/>
                    <a:pt x="10362" y="15104"/>
                  </a:cubicBezTo>
                  <a:close/>
                </a:path>
              </a:pathLst>
            </a:custGeom>
            <a:solidFill>
              <a:srgbClr val="FF2600">
                <a:alpha val="6637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60" name="11"/>
            <p:cNvSpPr txBox="1"/>
            <p:nvPr/>
          </p:nvSpPr>
          <p:spPr>
            <a:xfrm>
              <a:off x="814954" y="0"/>
              <a:ext cx="757040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11</a:t>
              </a:r>
            </a:p>
          </p:txBody>
        </p:sp>
        <p:sp>
          <p:nvSpPr>
            <p:cNvPr id="461" name="11"/>
            <p:cNvSpPr txBox="1"/>
            <p:nvPr/>
          </p:nvSpPr>
          <p:spPr>
            <a:xfrm>
              <a:off x="3177805" y="1793323"/>
              <a:ext cx="757040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11</a:t>
              </a:r>
            </a:p>
          </p:txBody>
        </p:sp>
        <p:sp>
          <p:nvSpPr>
            <p:cNvPr id="462" name="11"/>
            <p:cNvSpPr txBox="1"/>
            <p:nvPr/>
          </p:nvSpPr>
          <p:spPr>
            <a:xfrm>
              <a:off x="2375192" y="3413892"/>
              <a:ext cx="757040" cy="614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11</a:t>
              </a:r>
            </a:p>
          </p:txBody>
        </p:sp>
        <p:sp>
          <p:nvSpPr>
            <p:cNvPr id="463" name="線條"/>
            <p:cNvSpPr/>
            <p:nvPr/>
          </p:nvSpPr>
          <p:spPr>
            <a:xfrm>
              <a:off x="1338464" y="2462574"/>
              <a:ext cx="1932147" cy="1"/>
            </a:xfrm>
            <a:prstGeom prst="line">
              <a:avLst/>
            </a:prstGeom>
            <a:noFill/>
            <a:ln w="38100" cap="flat">
              <a:solidFill>
                <a:srgbClr val="521B92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64" name="線條"/>
            <p:cNvSpPr/>
            <p:nvPr/>
          </p:nvSpPr>
          <p:spPr>
            <a:xfrm flipH="1" flipV="1">
              <a:off x="227400" y="1769840"/>
              <a:ext cx="1932147" cy="1"/>
            </a:xfrm>
            <a:prstGeom prst="line">
              <a:avLst/>
            </a:prstGeom>
            <a:noFill/>
            <a:ln w="38100" cap="flat">
              <a:solidFill>
                <a:srgbClr val="797979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65" name="線條"/>
            <p:cNvSpPr/>
            <p:nvPr/>
          </p:nvSpPr>
          <p:spPr>
            <a:xfrm flipH="1">
              <a:off x="1489969" y="1680043"/>
              <a:ext cx="1" cy="1932147"/>
            </a:xfrm>
            <a:prstGeom prst="line">
              <a:avLst/>
            </a:prstGeom>
            <a:noFill/>
            <a:ln w="38100" cap="flat">
              <a:solidFill>
                <a:srgbClr val="009193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66" name="線條"/>
            <p:cNvSpPr/>
            <p:nvPr/>
          </p:nvSpPr>
          <p:spPr>
            <a:xfrm flipV="1">
              <a:off x="2134400" y="614249"/>
              <a:ext cx="1" cy="1932146"/>
            </a:xfrm>
            <a:prstGeom prst="line">
              <a:avLst/>
            </a:prstGeom>
            <a:noFill/>
            <a:ln w="38100" cap="flat">
              <a:solidFill>
                <a:srgbClr val="FF7165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</p:grpSp>
      <p:grpSp>
        <p:nvGrpSpPr>
          <p:cNvPr id="490" name="群組"/>
          <p:cNvGrpSpPr/>
          <p:nvPr/>
        </p:nvGrpSpPr>
        <p:grpSpPr>
          <a:xfrm>
            <a:off x="5000020" y="5295900"/>
            <a:ext cx="3934845" cy="4028280"/>
            <a:chOff x="0" y="0"/>
            <a:chExt cx="3934843" cy="4028279"/>
          </a:xfrm>
        </p:grpSpPr>
        <p:grpSp>
          <p:nvGrpSpPr>
            <p:cNvPr id="480" name="群組"/>
            <p:cNvGrpSpPr/>
            <p:nvPr/>
          </p:nvGrpSpPr>
          <p:grpSpPr>
            <a:xfrm>
              <a:off x="593176" y="823035"/>
              <a:ext cx="2413427" cy="2554963"/>
              <a:chOff x="0" y="0"/>
              <a:chExt cx="2413425" cy="2554962"/>
            </a:xfrm>
          </p:grpSpPr>
          <p:sp>
            <p:nvSpPr>
              <p:cNvPr id="468" name="正方形"/>
              <p:cNvSpPr/>
              <p:nvPr/>
            </p:nvSpPr>
            <p:spPr>
              <a:xfrm>
                <a:off x="62392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69" name="正方形"/>
              <p:cNvSpPr/>
              <p:nvPr/>
            </p:nvSpPr>
            <p:spPr>
              <a:xfrm>
                <a:off x="124785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0" name="正方形"/>
              <p:cNvSpPr/>
              <p:nvPr/>
            </p:nvSpPr>
            <p:spPr>
              <a:xfrm>
                <a:off x="62392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1" name="正方形"/>
              <p:cNvSpPr/>
              <p:nvPr/>
            </p:nvSpPr>
            <p:spPr>
              <a:xfrm>
                <a:off x="124785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2" name="正方形"/>
              <p:cNvSpPr/>
              <p:nvPr/>
            </p:nvSpPr>
            <p:spPr>
              <a:xfrm>
                <a:off x="187177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3" name="正方形"/>
              <p:cNvSpPr/>
              <p:nvPr/>
            </p:nvSpPr>
            <p:spPr>
              <a:xfrm>
                <a:off x="187177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4" name="正方形"/>
              <p:cNvSpPr/>
              <p:nvPr/>
            </p:nvSpPr>
            <p:spPr>
              <a:xfrm>
                <a:off x="1247850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5" name="正方形"/>
              <p:cNvSpPr/>
              <p:nvPr/>
            </p:nvSpPr>
            <p:spPr>
              <a:xfrm>
                <a:off x="623925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6" name="正方形"/>
              <p:cNvSpPr/>
              <p:nvPr/>
            </p:nvSpPr>
            <p:spPr>
              <a:xfrm>
                <a:off x="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7" name="正方形"/>
              <p:cNvSpPr/>
              <p:nvPr/>
            </p:nvSpPr>
            <p:spPr>
              <a:xfrm>
                <a:off x="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8" name="正方形"/>
              <p:cNvSpPr/>
              <p:nvPr/>
            </p:nvSpPr>
            <p:spPr>
              <a:xfrm>
                <a:off x="623925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79" name="正方形"/>
              <p:cNvSpPr/>
              <p:nvPr/>
            </p:nvSpPr>
            <p:spPr>
              <a:xfrm>
                <a:off x="1247850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</p:grpSp>
        <p:sp>
          <p:nvSpPr>
            <p:cNvPr id="481" name="汽車"/>
            <p:cNvSpPr/>
            <p:nvPr/>
          </p:nvSpPr>
          <p:spPr>
            <a:xfrm>
              <a:off x="333956" y="2323092"/>
              <a:ext cx="757040" cy="278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576" y="0"/>
                  </a:moveTo>
                  <a:cubicBezTo>
                    <a:pt x="6226" y="0"/>
                    <a:pt x="5884" y="295"/>
                    <a:pt x="5598" y="845"/>
                  </a:cubicBezTo>
                  <a:cubicBezTo>
                    <a:pt x="4938" y="2115"/>
                    <a:pt x="3969" y="5290"/>
                    <a:pt x="3633" y="5871"/>
                  </a:cubicBezTo>
                  <a:cubicBezTo>
                    <a:pt x="3493" y="6112"/>
                    <a:pt x="3340" y="6291"/>
                    <a:pt x="3176" y="6344"/>
                  </a:cubicBezTo>
                  <a:lnTo>
                    <a:pt x="1095" y="7538"/>
                  </a:lnTo>
                  <a:cubicBezTo>
                    <a:pt x="742" y="7653"/>
                    <a:pt x="478" y="8466"/>
                    <a:pt x="477" y="9431"/>
                  </a:cubicBezTo>
                  <a:lnTo>
                    <a:pt x="476" y="11765"/>
                  </a:lnTo>
                  <a:lnTo>
                    <a:pt x="386" y="11765"/>
                  </a:lnTo>
                  <a:cubicBezTo>
                    <a:pt x="173" y="11765"/>
                    <a:pt x="0" y="12234"/>
                    <a:pt x="0" y="12812"/>
                  </a:cubicBezTo>
                  <a:lnTo>
                    <a:pt x="0" y="17084"/>
                  </a:lnTo>
                  <a:cubicBezTo>
                    <a:pt x="0" y="17662"/>
                    <a:pt x="173" y="18132"/>
                    <a:pt x="386" y="18132"/>
                  </a:cubicBezTo>
                  <a:lnTo>
                    <a:pt x="1314" y="18132"/>
                  </a:lnTo>
                  <a:lnTo>
                    <a:pt x="2131" y="18132"/>
                  </a:lnTo>
                  <a:cubicBezTo>
                    <a:pt x="2103" y="17765"/>
                    <a:pt x="2089" y="17382"/>
                    <a:pt x="2089" y="16992"/>
                  </a:cubicBezTo>
                  <a:cubicBezTo>
                    <a:pt x="2089" y="13890"/>
                    <a:pt x="3016" y="11379"/>
                    <a:pt x="4159" y="11379"/>
                  </a:cubicBezTo>
                  <a:cubicBezTo>
                    <a:pt x="5302" y="11379"/>
                    <a:pt x="6229" y="13890"/>
                    <a:pt x="6229" y="16992"/>
                  </a:cubicBezTo>
                  <a:cubicBezTo>
                    <a:pt x="6229" y="17382"/>
                    <a:pt x="6215" y="17765"/>
                    <a:pt x="6187" y="18132"/>
                  </a:cubicBezTo>
                  <a:lnTo>
                    <a:pt x="15164" y="18132"/>
                  </a:lnTo>
                  <a:cubicBezTo>
                    <a:pt x="15136" y="17765"/>
                    <a:pt x="15122" y="17382"/>
                    <a:pt x="15122" y="16992"/>
                  </a:cubicBezTo>
                  <a:cubicBezTo>
                    <a:pt x="15122" y="13890"/>
                    <a:pt x="16047" y="11379"/>
                    <a:pt x="17190" y="11379"/>
                  </a:cubicBezTo>
                  <a:cubicBezTo>
                    <a:pt x="18333" y="11379"/>
                    <a:pt x="19260" y="13890"/>
                    <a:pt x="19260" y="16992"/>
                  </a:cubicBezTo>
                  <a:cubicBezTo>
                    <a:pt x="19260" y="17405"/>
                    <a:pt x="19244" y="17809"/>
                    <a:pt x="19213" y="18196"/>
                  </a:cubicBezTo>
                  <a:lnTo>
                    <a:pt x="20288" y="18196"/>
                  </a:lnTo>
                  <a:lnTo>
                    <a:pt x="20933" y="18196"/>
                  </a:lnTo>
                  <a:lnTo>
                    <a:pt x="21216" y="18196"/>
                  </a:lnTo>
                  <a:cubicBezTo>
                    <a:pt x="21429" y="18196"/>
                    <a:pt x="21600" y="17727"/>
                    <a:pt x="21600" y="17149"/>
                  </a:cubicBezTo>
                  <a:lnTo>
                    <a:pt x="21600" y="12876"/>
                  </a:lnTo>
                  <a:cubicBezTo>
                    <a:pt x="21600" y="12298"/>
                    <a:pt x="21429" y="11829"/>
                    <a:pt x="21216" y="11829"/>
                  </a:cubicBezTo>
                  <a:lnTo>
                    <a:pt x="21123" y="11829"/>
                  </a:lnTo>
                  <a:lnTo>
                    <a:pt x="21123" y="10547"/>
                  </a:lnTo>
                  <a:cubicBezTo>
                    <a:pt x="21122" y="9984"/>
                    <a:pt x="20977" y="9502"/>
                    <a:pt x="20774" y="9390"/>
                  </a:cubicBezTo>
                  <a:cubicBezTo>
                    <a:pt x="19830" y="8871"/>
                    <a:pt x="16833" y="7290"/>
                    <a:pt x="15856" y="6776"/>
                  </a:cubicBezTo>
                  <a:cubicBezTo>
                    <a:pt x="15652" y="6669"/>
                    <a:pt x="15467" y="6407"/>
                    <a:pt x="15318" y="6013"/>
                  </a:cubicBezTo>
                  <a:cubicBezTo>
                    <a:pt x="14863" y="4811"/>
                    <a:pt x="13848" y="2126"/>
                    <a:pt x="13422" y="997"/>
                  </a:cubicBezTo>
                  <a:cubicBezTo>
                    <a:pt x="13177" y="346"/>
                    <a:pt x="12823" y="0"/>
                    <a:pt x="12408" y="0"/>
                  </a:cubicBezTo>
                  <a:lnTo>
                    <a:pt x="8713" y="0"/>
                  </a:lnTo>
                  <a:lnTo>
                    <a:pt x="6576" y="0"/>
                  </a:lnTo>
                  <a:close/>
                  <a:moveTo>
                    <a:pt x="7100" y="1507"/>
                  </a:moveTo>
                  <a:lnTo>
                    <a:pt x="8901" y="1507"/>
                  </a:lnTo>
                  <a:cubicBezTo>
                    <a:pt x="9005" y="1507"/>
                    <a:pt x="9091" y="1729"/>
                    <a:pt x="9095" y="2012"/>
                  </a:cubicBezTo>
                  <a:lnTo>
                    <a:pt x="9165" y="6280"/>
                  </a:lnTo>
                  <a:cubicBezTo>
                    <a:pt x="9171" y="6638"/>
                    <a:pt x="9065" y="6937"/>
                    <a:pt x="8933" y="6937"/>
                  </a:cubicBezTo>
                  <a:lnTo>
                    <a:pt x="5932" y="6937"/>
                  </a:lnTo>
                  <a:cubicBezTo>
                    <a:pt x="5781" y="6937"/>
                    <a:pt x="5677" y="6527"/>
                    <a:pt x="5732" y="6146"/>
                  </a:cubicBezTo>
                  <a:lnTo>
                    <a:pt x="6361" y="2742"/>
                  </a:lnTo>
                  <a:cubicBezTo>
                    <a:pt x="6502" y="1984"/>
                    <a:pt x="6787" y="1507"/>
                    <a:pt x="7100" y="1507"/>
                  </a:cubicBezTo>
                  <a:close/>
                  <a:moveTo>
                    <a:pt x="9960" y="1507"/>
                  </a:moveTo>
                  <a:lnTo>
                    <a:pt x="12525" y="1507"/>
                  </a:lnTo>
                  <a:cubicBezTo>
                    <a:pt x="12815" y="1507"/>
                    <a:pt x="13055" y="1783"/>
                    <a:pt x="13205" y="2288"/>
                  </a:cubicBezTo>
                  <a:lnTo>
                    <a:pt x="14353" y="6142"/>
                  </a:lnTo>
                  <a:cubicBezTo>
                    <a:pt x="14434" y="6412"/>
                    <a:pt x="14288" y="6937"/>
                    <a:pt x="14133" y="6937"/>
                  </a:cubicBezTo>
                  <a:lnTo>
                    <a:pt x="10196" y="6937"/>
                  </a:lnTo>
                  <a:cubicBezTo>
                    <a:pt x="10065" y="6937"/>
                    <a:pt x="9960" y="6688"/>
                    <a:pt x="9947" y="6339"/>
                  </a:cubicBezTo>
                  <a:lnTo>
                    <a:pt x="9779" y="2044"/>
                  </a:lnTo>
                  <a:cubicBezTo>
                    <a:pt x="9768" y="1766"/>
                    <a:pt x="9856" y="1507"/>
                    <a:pt x="9960" y="1507"/>
                  </a:cubicBezTo>
                  <a:close/>
                  <a:moveTo>
                    <a:pt x="4159" y="12389"/>
                  </a:moveTo>
                  <a:cubicBezTo>
                    <a:pt x="3222" y="12389"/>
                    <a:pt x="2463" y="14450"/>
                    <a:pt x="2463" y="16992"/>
                  </a:cubicBezTo>
                  <a:cubicBezTo>
                    <a:pt x="2463" y="19535"/>
                    <a:pt x="3222" y="21600"/>
                    <a:pt x="4159" y="21600"/>
                  </a:cubicBezTo>
                  <a:cubicBezTo>
                    <a:pt x="5096" y="21600"/>
                    <a:pt x="5855" y="19535"/>
                    <a:pt x="5855" y="16992"/>
                  </a:cubicBezTo>
                  <a:cubicBezTo>
                    <a:pt x="5855" y="14450"/>
                    <a:pt x="5096" y="12389"/>
                    <a:pt x="4159" y="12389"/>
                  </a:cubicBezTo>
                  <a:close/>
                  <a:moveTo>
                    <a:pt x="17190" y="12389"/>
                  </a:moveTo>
                  <a:cubicBezTo>
                    <a:pt x="16253" y="12389"/>
                    <a:pt x="15494" y="14450"/>
                    <a:pt x="15494" y="16992"/>
                  </a:cubicBezTo>
                  <a:cubicBezTo>
                    <a:pt x="15494" y="19535"/>
                    <a:pt x="16253" y="21600"/>
                    <a:pt x="17190" y="21600"/>
                  </a:cubicBezTo>
                  <a:cubicBezTo>
                    <a:pt x="18127" y="21600"/>
                    <a:pt x="18888" y="19535"/>
                    <a:pt x="18888" y="16992"/>
                  </a:cubicBezTo>
                  <a:cubicBezTo>
                    <a:pt x="18888" y="14450"/>
                    <a:pt x="18127" y="12389"/>
                    <a:pt x="17190" y="12389"/>
                  </a:cubicBezTo>
                  <a:close/>
                  <a:moveTo>
                    <a:pt x="4159" y="14829"/>
                  </a:moveTo>
                  <a:cubicBezTo>
                    <a:pt x="4599" y="14829"/>
                    <a:pt x="4956" y="15798"/>
                    <a:pt x="4956" y="16992"/>
                  </a:cubicBezTo>
                  <a:cubicBezTo>
                    <a:pt x="4956" y="18187"/>
                    <a:pt x="4599" y="19156"/>
                    <a:pt x="4159" y="19156"/>
                  </a:cubicBezTo>
                  <a:cubicBezTo>
                    <a:pt x="3719" y="19156"/>
                    <a:pt x="3362" y="18187"/>
                    <a:pt x="3362" y="16992"/>
                  </a:cubicBezTo>
                  <a:cubicBezTo>
                    <a:pt x="3362" y="15798"/>
                    <a:pt x="3719" y="14829"/>
                    <a:pt x="4159" y="14829"/>
                  </a:cubicBezTo>
                  <a:close/>
                  <a:moveTo>
                    <a:pt x="17190" y="14829"/>
                  </a:moveTo>
                  <a:cubicBezTo>
                    <a:pt x="17630" y="14829"/>
                    <a:pt x="17987" y="15798"/>
                    <a:pt x="17987" y="16992"/>
                  </a:cubicBezTo>
                  <a:cubicBezTo>
                    <a:pt x="17987" y="18187"/>
                    <a:pt x="17630" y="19156"/>
                    <a:pt x="17190" y="19156"/>
                  </a:cubicBezTo>
                  <a:cubicBezTo>
                    <a:pt x="16750" y="19156"/>
                    <a:pt x="16393" y="18187"/>
                    <a:pt x="16393" y="16992"/>
                  </a:cubicBezTo>
                  <a:cubicBezTo>
                    <a:pt x="16393" y="15798"/>
                    <a:pt x="16750" y="14829"/>
                    <a:pt x="17190" y="14829"/>
                  </a:cubicBezTo>
                  <a:close/>
                </a:path>
              </a:pathLst>
            </a:custGeom>
            <a:solidFill>
              <a:srgbClr val="531B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82" name="1"/>
            <p:cNvSpPr txBox="1"/>
            <p:nvPr/>
          </p:nvSpPr>
          <p:spPr>
            <a:xfrm>
              <a:off x="0" y="2165763"/>
              <a:ext cx="239975" cy="614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483" name="摩托車"/>
            <p:cNvSpPr/>
            <p:nvPr/>
          </p:nvSpPr>
          <p:spPr>
            <a:xfrm flipH="1">
              <a:off x="2521120" y="1550265"/>
              <a:ext cx="894152" cy="439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92" y="0"/>
                  </a:moveTo>
                  <a:lnTo>
                    <a:pt x="13502" y="1627"/>
                  </a:lnTo>
                  <a:lnTo>
                    <a:pt x="14101" y="2695"/>
                  </a:lnTo>
                  <a:lnTo>
                    <a:pt x="13954" y="3698"/>
                  </a:lnTo>
                  <a:cubicBezTo>
                    <a:pt x="13706" y="3299"/>
                    <a:pt x="13251" y="2956"/>
                    <a:pt x="12425" y="2956"/>
                  </a:cubicBezTo>
                  <a:cubicBezTo>
                    <a:pt x="10953" y="2956"/>
                    <a:pt x="10027" y="4095"/>
                    <a:pt x="9469" y="5236"/>
                  </a:cubicBezTo>
                  <a:lnTo>
                    <a:pt x="6671" y="5236"/>
                  </a:lnTo>
                  <a:cubicBezTo>
                    <a:pt x="6509" y="5236"/>
                    <a:pt x="6323" y="4971"/>
                    <a:pt x="6255" y="4642"/>
                  </a:cubicBezTo>
                  <a:lnTo>
                    <a:pt x="6120" y="3990"/>
                  </a:lnTo>
                  <a:cubicBezTo>
                    <a:pt x="5978" y="3341"/>
                    <a:pt x="5681" y="3188"/>
                    <a:pt x="5282" y="3389"/>
                  </a:cubicBezTo>
                  <a:lnTo>
                    <a:pt x="3762" y="4021"/>
                  </a:lnTo>
                  <a:cubicBezTo>
                    <a:pt x="3334" y="4278"/>
                    <a:pt x="3217" y="5229"/>
                    <a:pt x="3266" y="5761"/>
                  </a:cubicBezTo>
                  <a:cubicBezTo>
                    <a:pt x="3385" y="5741"/>
                    <a:pt x="3503" y="5727"/>
                    <a:pt x="3624" y="5727"/>
                  </a:cubicBezTo>
                  <a:cubicBezTo>
                    <a:pt x="4950" y="5727"/>
                    <a:pt x="6130" y="6991"/>
                    <a:pt x="6894" y="8955"/>
                  </a:cubicBezTo>
                  <a:lnTo>
                    <a:pt x="6312" y="9621"/>
                  </a:lnTo>
                  <a:cubicBezTo>
                    <a:pt x="5655" y="8037"/>
                    <a:pt x="4673" y="7032"/>
                    <a:pt x="3578" y="7032"/>
                  </a:cubicBezTo>
                  <a:cubicBezTo>
                    <a:pt x="1606" y="7032"/>
                    <a:pt x="0" y="10297"/>
                    <a:pt x="0" y="14314"/>
                  </a:cubicBezTo>
                  <a:cubicBezTo>
                    <a:pt x="0" y="18331"/>
                    <a:pt x="1606" y="21600"/>
                    <a:pt x="3578" y="21600"/>
                  </a:cubicBezTo>
                  <a:cubicBezTo>
                    <a:pt x="4860" y="21600"/>
                    <a:pt x="5987" y="20218"/>
                    <a:pt x="6619" y="18149"/>
                  </a:cubicBezTo>
                  <a:lnTo>
                    <a:pt x="11411" y="18149"/>
                  </a:lnTo>
                  <a:cubicBezTo>
                    <a:pt x="12215" y="18149"/>
                    <a:pt x="12910" y="17098"/>
                    <a:pt x="13141" y="15530"/>
                  </a:cubicBezTo>
                  <a:lnTo>
                    <a:pt x="14750" y="4553"/>
                  </a:lnTo>
                  <a:lnTo>
                    <a:pt x="15868" y="8505"/>
                  </a:lnTo>
                  <a:cubicBezTo>
                    <a:pt x="15004" y="9836"/>
                    <a:pt x="14443" y="11943"/>
                    <a:pt x="14443" y="14314"/>
                  </a:cubicBezTo>
                  <a:cubicBezTo>
                    <a:pt x="14443" y="18331"/>
                    <a:pt x="16049" y="21600"/>
                    <a:pt x="18022" y="21600"/>
                  </a:cubicBezTo>
                  <a:cubicBezTo>
                    <a:pt x="19994" y="21600"/>
                    <a:pt x="21600" y="18331"/>
                    <a:pt x="21600" y="14314"/>
                  </a:cubicBezTo>
                  <a:cubicBezTo>
                    <a:pt x="21600" y="10297"/>
                    <a:pt x="19994" y="7032"/>
                    <a:pt x="18022" y="7032"/>
                  </a:cubicBezTo>
                  <a:cubicBezTo>
                    <a:pt x="17529" y="7032"/>
                    <a:pt x="17060" y="7234"/>
                    <a:pt x="16632" y="7602"/>
                  </a:cubicBezTo>
                  <a:lnTo>
                    <a:pt x="15791" y="4628"/>
                  </a:lnTo>
                  <a:cubicBezTo>
                    <a:pt x="15907" y="4680"/>
                    <a:pt x="16030" y="4707"/>
                    <a:pt x="16158" y="4707"/>
                  </a:cubicBezTo>
                  <a:cubicBezTo>
                    <a:pt x="16848" y="4707"/>
                    <a:pt x="16848" y="1071"/>
                    <a:pt x="16158" y="1071"/>
                  </a:cubicBezTo>
                  <a:cubicBezTo>
                    <a:pt x="15704" y="1071"/>
                    <a:pt x="15306" y="1425"/>
                    <a:pt x="15087" y="1954"/>
                  </a:cubicBezTo>
                  <a:lnTo>
                    <a:pt x="14892" y="0"/>
                  </a:lnTo>
                  <a:close/>
                  <a:moveTo>
                    <a:pt x="12789" y="7530"/>
                  </a:moveTo>
                  <a:lnTo>
                    <a:pt x="13393" y="7530"/>
                  </a:lnTo>
                  <a:lnTo>
                    <a:pt x="12629" y="12745"/>
                  </a:lnTo>
                  <a:lnTo>
                    <a:pt x="12185" y="11578"/>
                  </a:lnTo>
                  <a:lnTo>
                    <a:pt x="12789" y="7530"/>
                  </a:lnTo>
                  <a:close/>
                  <a:moveTo>
                    <a:pt x="3578" y="8779"/>
                  </a:moveTo>
                  <a:cubicBezTo>
                    <a:pt x="4352" y="8779"/>
                    <a:pt x="5049" y="9441"/>
                    <a:pt x="5545" y="10500"/>
                  </a:cubicBezTo>
                  <a:lnTo>
                    <a:pt x="4152" y="12096"/>
                  </a:lnTo>
                  <a:lnTo>
                    <a:pt x="3944" y="12007"/>
                  </a:lnTo>
                  <a:cubicBezTo>
                    <a:pt x="3829" y="11931"/>
                    <a:pt x="3706" y="11890"/>
                    <a:pt x="3578" y="11890"/>
                  </a:cubicBezTo>
                  <a:cubicBezTo>
                    <a:pt x="2922" y="11890"/>
                    <a:pt x="2388" y="12977"/>
                    <a:pt x="2388" y="14314"/>
                  </a:cubicBezTo>
                  <a:cubicBezTo>
                    <a:pt x="2388" y="15651"/>
                    <a:pt x="2922" y="16749"/>
                    <a:pt x="3578" y="16748"/>
                  </a:cubicBezTo>
                  <a:lnTo>
                    <a:pt x="6020" y="16748"/>
                  </a:lnTo>
                  <a:cubicBezTo>
                    <a:pt x="5577" y="18585"/>
                    <a:pt x="4649" y="19852"/>
                    <a:pt x="3578" y="19852"/>
                  </a:cubicBezTo>
                  <a:cubicBezTo>
                    <a:pt x="2079" y="19852"/>
                    <a:pt x="860" y="17367"/>
                    <a:pt x="860" y="14314"/>
                  </a:cubicBezTo>
                  <a:cubicBezTo>
                    <a:pt x="860" y="11262"/>
                    <a:pt x="2079" y="8779"/>
                    <a:pt x="3578" y="8779"/>
                  </a:cubicBezTo>
                  <a:close/>
                  <a:moveTo>
                    <a:pt x="18022" y="8779"/>
                  </a:moveTo>
                  <a:cubicBezTo>
                    <a:pt x="19521" y="8779"/>
                    <a:pt x="20740" y="11262"/>
                    <a:pt x="20740" y="14314"/>
                  </a:cubicBezTo>
                  <a:cubicBezTo>
                    <a:pt x="20740" y="17366"/>
                    <a:pt x="19521" y="19852"/>
                    <a:pt x="18022" y="19852"/>
                  </a:cubicBezTo>
                  <a:cubicBezTo>
                    <a:pt x="16522" y="19852"/>
                    <a:pt x="15303" y="17367"/>
                    <a:pt x="15303" y="14314"/>
                  </a:cubicBezTo>
                  <a:cubicBezTo>
                    <a:pt x="15303" y="12590"/>
                    <a:pt x="15691" y="11049"/>
                    <a:pt x="16300" y="10033"/>
                  </a:cubicBezTo>
                  <a:lnTo>
                    <a:pt x="17087" y="12814"/>
                  </a:lnTo>
                  <a:cubicBezTo>
                    <a:pt x="16927" y="13227"/>
                    <a:pt x="16831" y="13748"/>
                    <a:pt x="16831" y="14314"/>
                  </a:cubicBezTo>
                  <a:cubicBezTo>
                    <a:pt x="16831" y="15651"/>
                    <a:pt x="17365" y="16742"/>
                    <a:pt x="18022" y="16742"/>
                  </a:cubicBezTo>
                  <a:cubicBezTo>
                    <a:pt x="18678" y="16742"/>
                    <a:pt x="19212" y="15651"/>
                    <a:pt x="19212" y="14314"/>
                  </a:cubicBezTo>
                  <a:cubicBezTo>
                    <a:pt x="19212" y="12977"/>
                    <a:pt x="18678" y="11890"/>
                    <a:pt x="18022" y="11890"/>
                  </a:cubicBezTo>
                  <a:cubicBezTo>
                    <a:pt x="17964" y="11890"/>
                    <a:pt x="17907" y="11898"/>
                    <a:pt x="17851" y="11914"/>
                  </a:cubicBezTo>
                  <a:lnTo>
                    <a:pt x="17065" y="9133"/>
                  </a:lnTo>
                  <a:cubicBezTo>
                    <a:pt x="17363" y="8905"/>
                    <a:pt x="17685" y="8779"/>
                    <a:pt x="18022" y="8779"/>
                  </a:cubicBezTo>
                  <a:close/>
                  <a:moveTo>
                    <a:pt x="7368" y="10476"/>
                  </a:moveTo>
                  <a:cubicBezTo>
                    <a:pt x="7602" y="11443"/>
                    <a:pt x="7748" y="12513"/>
                    <a:pt x="7786" y="13645"/>
                  </a:cubicBezTo>
                  <a:lnTo>
                    <a:pt x="7125" y="13363"/>
                  </a:lnTo>
                  <a:cubicBezTo>
                    <a:pt x="7074" y="12573"/>
                    <a:pt x="6961" y="11822"/>
                    <a:pt x="6796" y="11131"/>
                  </a:cubicBezTo>
                  <a:lnTo>
                    <a:pt x="7368" y="10476"/>
                  </a:lnTo>
                  <a:close/>
                  <a:moveTo>
                    <a:pt x="6045" y="11990"/>
                  </a:moveTo>
                  <a:cubicBezTo>
                    <a:pt x="6117" y="12303"/>
                    <a:pt x="6174" y="12633"/>
                    <a:pt x="6216" y="12975"/>
                  </a:cubicBezTo>
                  <a:lnTo>
                    <a:pt x="5465" y="12656"/>
                  </a:lnTo>
                  <a:lnTo>
                    <a:pt x="6045" y="11990"/>
                  </a:lnTo>
                  <a:close/>
                  <a:moveTo>
                    <a:pt x="5027" y="13157"/>
                  </a:moveTo>
                  <a:lnTo>
                    <a:pt x="6280" y="13693"/>
                  </a:lnTo>
                  <a:cubicBezTo>
                    <a:pt x="6291" y="13898"/>
                    <a:pt x="6297" y="14103"/>
                    <a:pt x="6297" y="14314"/>
                  </a:cubicBezTo>
                  <a:cubicBezTo>
                    <a:pt x="6297" y="14929"/>
                    <a:pt x="6246" y="15519"/>
                    <a:pt x="6155" y="16072"/>
                  </a:cubicBezTo>
                  <a:lnTo>
                    <a:pt x="4398" y="16072"/>
                  </a:lnTo>
                  <a:cubicBezTo>
                    <a:pt x="4627" y="15630"/>
                    <a:pt x="4769" y="15006"/>
                    <a:pt x="4769" y="14314"/>
                  </a:cubicBezTo>
                  <a:cubicBezTo>
                    <a:pt x="4769" y="14038"/>
                    <a:pt x="4747" y="13775"/>
                    <a:pt x="4705" y="13528"/>
                  </a:cubicBezTo>
                  <a:lnTo>
                    <a:pt x="5027" y="13157"/>
                  </a:lnTo>
                  <a:close/>
                  <a:moveTo>
                    <a:pt x="7153" y="14064"/>
                  </a:moveTo>
                  <a:lnTo>
                    <a:pt x="7794" y="14338"/>
                  </a:lnTo>
                  <a:cubicBezTo>
                    <a:pt x="7790" y="15034"/>
                    <a:pt x="7743" y="15708"/>
                    <a:pt x="7661" y="16354"/>
                  </a:cubicBezTo>
                  <a:lnTo>
                    <a:pt x="7013" y="16354"/>
                  </a:lnTo>
                  <a:cubicBezTo>
                    <a:pt x="7106" y="15707"/>
                    <a:pt x="7157" y="15021"/>
                    <a:pt x="7157" y="14314"/>
                  </a:cubicBezTo>
                  <a:cubicBezTo>
                    <a:pt x="7157" y="14230"/>
                    <a:pt x="7155" y="14147"/>
                    <a:pt x="7153" y="14064"/>
                  </a:cubicBezTo>
                  <a:close/>
                  <a:moveTo>
                    <a:pt x="10362" y="15104"/>
                  </a:moveTo>
                  <a:lnTo>
                    <a:pt x="12010" y="15907"/>
                  </a:lnTo>
                  <a:cubicBezTo>
                    <a:pt x="11847" y="16189"/>
                    <a:pt x="11638" y="16354"/>
                    <a:pt x="11411" y="16354"/>
                  </a:cubicBezTo>
                  <a:lnTo>
                    <a:pt x="9934" y="16354"/>
                  </a:lnTo>
                  <a:cubicBezTo>
                    <a:pt x="10075" y="16093"/>
                    <a:pt x="10259" y="15669"/>
                    <a:pt x="10362" y="15104"/>
                  </a:cubicBezTo>
                  <a:close/>
                </a:path>
              </a:pathLst>
            </a:custGeom>
            <a:solidFill>
              <a:srgbClr val="797979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84" name="摩托車"/>
            <p:cNvSpPr/>
            <p:nvPr/>
          </p:nvSpPr>
          <p:spPr>
            <a:xfrm flipH="1" rot="16200000">
              <a:off x="1042893" y="607113"/>
              <a:ext cx="894152" cy="439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92" y="0"/>
                  </a:moveTo>
                  <a:lnTo>
                    <a:pt x="13502" y="1627"/>
                  </a:lnTo>
                  <a:lnTo>
                    <a:pt x="14101" y="2695"/>
                  </a:lnTo>
                  <a:lnTo>
                    <a:pt x="13954" y="3698"/>
                  </a:lnTo>
                  <a:cubicBezTo>
                    <a:pt x="13706" y="3299"/>
                    <a:pt x="13251" y="2956"/>
                    <a:pt x="12425" y="2956"/>
                  </a:cubicBezTo>
                  <a:cubicBezTo>
                    <a:pt x="10953" y="2956"/>
                    <a:pt x="10027" y="4095"/>
                    <a:pt x="9469" y="5236"/>
                  </a:cubicBezTo>
                  <a:lnTo>
                    <a:pt x="6671" y="5236"/>
                  </a:lnTo>
                  <a:cubicBezTo>
                    <a:pt x="6509" y="5236"/>
                    <a:pt x="6323" y="4971"/>
                    <a:pt x="6255" y="4642"/>
                  </a:cubicBezTo>
                  <a:lnTo>
                    <a:pt x="6120" y="3990"/>
                  </a:lnTo>
                  <a:cubicBezTo>
                    <a:pt x="5978" y="3341"/>
                    <a:pt x="5681" y="3188"/>
                    <a:pt x="5282" y="3389"/>
                  </a:cubicBezTo>
                  <a:lnTo>
                    <a:pt x="3762" y="4021"/>
                  </a:lnTo>
                  <a:cubicBezTo>
                    <a:pt x="3334" y="4278"/>
                    <a:pt x="3217" y="5229"/>
                    <a:pt x="3266" y="5761"/>
                  </a:cubicBezTo>
                  <a:cubicBezTo>
                    <a:pt x="3385" y="5741"/>
                    <a:pt x="3503" y="5727"/>
                    <a:pt x="3624" y="5727"/>
                  </a:cubicBezTo>
                  <a:cubicBezTo>
                    <a:pt x="4950" y="5727"/>
                    <a:pt x="6130" y="6991"/>
                    <a:pt x="6894" y="8955"/>
                  </a:cubicBezTo>
                  <a:lnTo>
                    <a:pt x="6312" y="9621"/>
                  </a:lnTo>
                  <a:cubicBezTo>
                    <a:pt x="5655" y="8037"/>
                    <a:pt x="4673" y="7032"/>
                    <a:pt x="3578" y="7032"/>
                  </a:cubicBezTo>
                  <a:cubicBezTo>
                    <a:pt x="1606" y="7032"/>
                    <a:pt x="0" y="10297"/>
                    <a:pt x="0" y="14314"/>
                  </a:cubicBezTo>
                  <a:cubicBezTo>
                    <a:pt x="0" y="18331"/>
                    <a:pt x="1606" y="21600"/>
                    <a:pt x="3578" y="21600"/>
                  </a:cubicBezTo>
                  <a:cubicBezTo>
                    <a:pt x="4860" y="21600"/>
                    <a:pt x="5987" y="20218"/>
                    <a:pt x="6619" y="18149"/>
                  </a:cubicBezTo>
                  <a:lnTo>
                    <a:pt x="11411" y="18149"/>
                  </a:lnTo>
                  <a:cubicBezTo>
                    <a:pt x="12215" y="18149"/>
                    <a:pt x="12910" y="17098"/>
                    <a:pt x="13141" y="15530"/>
                  </a:cubicBezTo>
                  <a:lnTo>
                    <a:pt x="14750" y="4553"/>
                  </a:lnTo>
                  <a:lnTo>
                    <a:pt x="15868" y="8505"/>
                  </a:lnTo>
                  <a:cubicBezTo>
                    <a:pt x="15004" y="9836"/>
                    <a:pt x="14443" y="11943"/>
                    <a:pt x="14443" y="14314"/>
                  </a:cubicBezTo>
                  <a:cubicBezTo>
                    <a:pt x="14443" y="18331"/>
                    <a:pt x="16049" y="21600"/>
                    <a:pt x="18022" y="21600"/>
                  </a:cubicBezTo>
                  <a:cubicBezTo>
                    <a:pt x="19994" y="21600"/>
                    <a:pt x="21600" y="18331"/>
                    <a:pt x="21600" y="14314"/>
                  </a:cubicBezTo>
                  <a:cubicBezTo>
                    <a:pt x="21600" y="10297"/>
                    <a:pt x="19994" y="7032"/>
                    <a:pt x="18022" y="7032"/>
                  </a:cubicBezTo>
                  <a:cubicBezTo>
                    <a:pt x="17529" y="7032"/>
                    <a:pt x="17060" y="7234"/>
                    <a:pt x="16632" y="7602"/>
                  </a:cubicBezTo>
                  <a:lnTo>
                    <a:pt x="15791" y="4628"/>
                  </a:lnTo>
                  <a:cubicBezTo>
                    <a:pt x="15907" y="4680"/>
                    <a:pt x="16030" y="4707"/>
                    <a:pt x="16158" y="4707"/>
                  </a:cubicBezTo>
                  <a:cubicBezTo>
                    <a:pt x="16848" y="4707"/>
                    <a:pt x="16848" y="1071"/>
                    <a:pt x="16158" y="1071"/>
                  </a:cubicBezTo>
                  <a:cubicBezTo>
                    <a:pt x="15704" y="1071"/>
                    <a:pt x="15306" y="1425"/>
                    <a:pt x="15087" y="1954"/>
                  </a:cubicBezTo>
                  <a:lnTo>
                    <a:pt x="14892" y="0"/>
                  </a:lnTo>
                  <a:close/>
                  <a:moveTo>
                    <a:pt x="12789" y="7530"/>
                  </a:moveTo>
                  <a:lnTo>
                    <a:pt x="13393" y="7530"/>
                  </a:lnTo>
                  <a:lnTo>
                    <a:pt x="12629" y="12745"/>
                  </a:lnTo>
                  <a:lnTo>
                    <a:pt x="12185" y="11578"/>
                  </a:lnTo>
                  <a:lnTo>
                    <a:pt x="12789" y="7530"/>
                  </a:lnTo>
                  <a:close/>
                  <a:moveTo>
                    <a:pt x="3578" y="8779"/>
                  </a:moveTo>
                  <a:cubicBezTo>
                    <a:pt x="4352" y="8779"/>
                    <a:pt x="5049" y="9441"/>
                    <a:pt x="5545" y="10500"/>
                  </a:cubicBezTo>
                  <a:lnTo>
                    <a:pt x="4152" y="12096"/>
                  </a:lnTo>
                  <a:lnTo>
                    <a:pt x="3944" y="12007"/>
                  </a:lnTo>
                  <a:cubicBezTo>
                    <a:pt x="3829" y="11931"/>
                    <a:pt x="3706" y="11890"/>
                    <a:pt x="3578" y="11890"/>
                  </a:cubicBezTo>
                  <a:cubicBezTo>
                    <a:pt x="2922" y="11890"/>
                    <a:pt x="2388" y="12977"/>
                    <a:pt x="2388" y="14314"/>
                  </a:cubicBezTo>
                  <a:cubicBezTo>
                    <a:pt x="2388" y="15651"/>
                    <a:pt x="2922" y="16749"/>
                    <a:pt x="3578" y="16748"/>
                  </a:cubicBezTo>
                  <a:lnTo>
                    <a:pt x="6020" y="16748"/>
                  </a:lnTo>
                  <a:cubicBezTo>
                    <a:pt x="5577" y="18585"/>
                    <a:pt x="4649" y="19852"/>
                    <a:pt x="3578" y="19852"/>
                  </a:cubicBezTo>
                  <a:cubicBezTo>
                    <a:pt x="2079" y="19852"/>
                    <a:pt x="860" y="17367"/>
                    <a:pt x="860" y="14314"/>
                  </a:cubicBezTo>
                  <a:cubicBezTo>
                    <a:pt x="860" y="11262"/>
                    <a:pt x="2079" y="8779"/>
                    <a:pt x="3578" y="8779"/>
                  </a:cubicBezTo>
                  <a:close/>
                  <a:moveTo>
                    <a:pt x="18022" y="8779"/>
                  </a:moveTo>
                  <a:cubicBezTo>
                    <a:pt x="19521" y="8779"/>
                    <a:pt x="20740" y="11262"/>
                    <a:pt x="20740" y="14314"/>
                  </a:cubicBezTo>
                  <a:cubicBezTo>
                    <a:pt x="20740" y="17366"/>
                    <a:pt x="19521" y="19852"/>
                    <a:pt x="18022" y="19852"/>
                  </a:cubicBezTo>
                  <a:cubicBezTo>
                    <a:pt x="16522" y="19852"/>
                    <a:pt x="15303" y="17367"/>
                    <a:pt x="15303" y="14314"/>
                  </a:cubicBezTo>
                  <a:cubicBezTo>
                    <a:pt x="15303" y="12590"/>
                    <a:pt x="15691" y="11049"/>
                    <a:pt x="16300" y="10033"/>
                  </a:cubicBezTo>
                  <a:lnTo>
                    <a:pt x="17087" y="12814"/>
                  </a:lnTo>
                  <a:cubicBezTo>
                    <a:pt x="16927" y="13227"/>
                    <a:pt x="16831" y="13748"/>
                    <a:pt x="16831" y="14314"/>
                  </a:cubicBezTo>
                  <a:cubicBezTo>
                    <a:pt x="16831" y="15651"/>
                    <a:pt x="17365" y="16742"/>
                    <a:pt x="18022" y="16742"/>
                  </a:cubicBezTo>
                  <a:cubicBezTo>
                    <a:pt x="18678" y="16742"/>
                    <a:pt x="19212" y="15651"/>
                    <a:pt x="19212" y="14314"/>
                  </a:cubicBezTo>
                  <a:cubicBezTo>
                    <a:pt x="19212" y="12977"/>
                    <a:pt x="18678" y="11890"/>
                    <a:pt x="18022" y="11890"/>
                  </a:cubicBezTo>
                  <a:cubicBezTo>
                    <a:pt x="17964" y="11890"/>
                    <a:pt x="17907" y="11898"/>
                    <a:pt x="17851" y="11914"/>
                  </a:cubicBezTo>
                  <a:lnTo>
                    <a:pt x="17065" y="9133"/>
                  </a:lnTo>
                  <a:cubicBezTo>
                    <a:pt x="17363" y="8905"/>
                    <a:pt x="17685" y="8779"/>
                    <a:pt x="18022" y="8779"/>
                  </a:cubicBezTo>
                  <a:close/>
                  <a:moveTo>
                    <a:pt x="7368" y="10476"/>
                  </a:moveTo>
                  <a:cubicBezTo>
                    <a:pt x="7602" y="11443"/>
                    <a:pt x="7748" y="12513"/>
                    <a:pt x="7786" y="13645"/>
                  </a:cubicBezTo>
                  <a:lnTo>
                    <a:pt x="7125" y="13363"/>
                  </a:lnTo>
                  <a:cubicBezTo>
                    <a:pt x="7074" y="12573"/>
                    <a:pt x="6961" y="11822"/>
                    <a:pt x="6796" y="11131"/>
                  </a:cubicBezTo>
                  <a:lnTo>
                    <a:pt x="7368" y="10476"/>
                  </a:lnTo>
                  <a:close/>
                  <a:moveTo>
                    <a:pt x="6045" y="11990"/>
                  </a:moveTo>
                  <a:cubicBezTo>
                    <a:pt x="6117" y="12303"/>
                    <a:pt x="6174" y="12633"/>
                    <a:pt x="6216" y="12975"/>
                  </a:cubicBezTo>
                  <a:lnTo>
                    <a:pt x="5465" y="12656"/>
                  </a:lnTo>
                  <a:lnTo>
                    <a:pt x="6045" y="11990"/>
                  </a:lnTo>
                  <a:close/>
                  <a:moveTo>
                    <a:pt x="5027" y="13157"/>
                  </a:moveTo>
                  <a:lnTo>
                    <a:pt x="6280" y="13693"/>
                  </a:lnTo>
                  <a:cubicBezTo>
                    <a:pt x="6291" y="13898"/>
                    <a:pt x="6297" y="14103"/>
                    <a:pt x="6297" y="14314"/>
                  </a:cubicBezTo>
                  <a:cubicBezTo>
                    <a:pt x="6297" y="14929"/>
                    <a:pt x="6246" y="15519"/>
                    <a:pt x="6155" y="16072"/>
                  </a:cubicBezTo>
                  <a:lnTo>
                    <a:pt x="4398" y="16072"/>
                  </a:lnTo>
                  <a:cubicBezTo>
                    <a:pt x="4627" y="15630"/>
                    <a:pt x="4769" y="15006"/>
                    <a:pt x="4769" y="14314"/>
                  </a:cubicBezTo>
                  <a:cubicBezTo>
                    <a:pt x="4769" y="14038"/>
                    <a:pt x="4747" y="13775"/>
                    <a:pt x="4705" y="13528"/>
                  </a:cubicBezTo>
                  <a:lnTo>
                    <a:pt x="5027" y="13157"/>
                  </a:lnTo>
                  <a:close/>
                  <a:moveTo>
                    <a:pt x="7153" y="14064"/>
                  </a:moveTo>
                  <a:lnTo>
                    <a:pt x="7794" y="14338"/>
                  </a:lnTo>
                  <a:cubicBezTo>
                    <a:pt x="7790" y="15034"/>
                    <a:pt x="7743" y="15708"/>
                    <a:pt x="7661" y="16354"/>
                  </a:cubicBezTo>
                  <a:lnTo>
                    <a:pt x="7013" y="16354"/>
                  </a:lnTo>
                  <a:cubicBezTo>
                    <a:pt x="7106" y="15707"/>
                    <a:pt x="7157" y="15021"/>
                    <a:pt x="7157" y="14314"/>
                  </a:cubicBezTo>
                  <a:cubicBezTo>
                    <a:pt x="7157" y="14230"/>
                    <a:pt x="7155" y="14147"/>
                    <a:pt x="7153" y="14064"/>
                  </a:cubicBezTo>
                  <a:close/>
                  <a:moveTo>
                    <a:pt x="10362" y="15104"/>
                  </a:moveTo>
                  <a:lnTo>
                    <a:pt x="12010" y="15907"/>
                  </a:lnTo>
                  <a:cubicBezTo>
                    <a:pt x="11847" y="16189"/>
                    <a:pt x="11638" y="16354"/>
                    <a:pt x="11411" y="16354"/>
                  </a:cubicBezTo>
                  <a:lnTo>
                    <a:pt x="9934" y="16354"/>
                  </a:lnTo>
                  <a:cubicBezTo>
                    <a:pt x="10075" y="16093"/>
                    <a:pt x="10259" y="15669"/>
                    <a:pt x="10362" y="15104"/>
                  </a:cubicBezTo>
                  <a:close/>
                </a:path>
              </a:pathLst>
            </a:custGeom>
            <a:solidFill>
              <a:srgbClr val="0091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85" name="摩托車"/>
            <p:cNvSpPr/>
            <p:nvPr/>
          </p:nvSpPr>
          <p:spPr>
            <a:xfrm flipH="1" rot="5400000">
              <a:off x="1704969" y="3180173"/>
              <a:ext cx="894152" cy="439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92" y="0"/>
                  </a:moveTo>
                  <a:lnTo>
                    <a:pt x="13502" y="1627"/>
                  </a:lnTo>
                  <a:lnTo>
                    <a:pt x="14101" y="2695"/>
                  </a:lnTo>
                  <a:lnTo>
                    <a:pt x="13954" y="3698"/>
                  </a:lnTo>
                  <a:cubicBezTo>
                    <a:pt x="13706" y="3299"/>
                    <a:pt x="13251" y="2956"/>
                    <a:pt x="12425" y="2956"/>
                  </a:cubicBezTo>
                  <a:cubicBezTo>
                    <a:pt x="10953" y="2956"/>
                    <a:pt x="10027" y="4095"/>
                    <a:pt x="9469" y="5236"/>
                  </a:cubicBezTo>
                  <a:lnTo>
                    <a:pt x="6671" y="5236"/>
                  </a:lnTo>
                  <a:cubicBezTo>
                    <a:pt x="6509" y="5236"/>
                    <a:pt x="6323" y="4971"/>
                    <a:pt x="6255" y="4642"/>
                  </a:cubicBezTo>
                  <a:lnTo>
                    <a:pt x="6120" y="3990"/>
                  </a:lnTo>
                  <a:cubicBezTo>
                    <a:pt x="5978" y="3341"/>
                    <a:pt x="5681" y="3188"/>
                    <a:pt x="5282" y="3389"/>
                  </a:cubicBezTo>
                  <a:lnTo>
                    <a:pt x="3762" y="4021"/>
                  </a:lnTo>
                  <a:cubicBezTo>
                    <a:pt x="3334" y="4278"/>
                    <a:pt x="3217" y="5229"/>
                    <a:pt x="3266" y="5761"/>
                  </a:cubicBezTo>
                  <a:cubicBezTo>
                    <a:pt x="3385" y="5741"/>
                    <a:pt x="3503" y="5727"/>
                    <a:pt x="3624" y="5727"/>
                  </a:cubicBezTo>
                  <a:cubicBezTo>
                    <a:pt x="4950" y="5727"/>
                    <a:pt x="6130" y="6991"/>
                    <a:pt x="6894" y="8955"/>
                  </a:cubicBezTo>
                  <a:lnTo>
                    <a:pt x="6312" y="9621"/>
                  </a:lnTo>
                  <a:cubicBezTo>
                    <a:pt x="5655" y="8037"/>
                    <a:pt x="4673" y="7032"/>
                    <a:pt x="3578" y="7032"/>
                  </a:cubicBezTo>
                  <a:cubicBezTo>
                    <a:pt x="1606" y="7032"/>
                    <a:pt x="0" y="10297"/>
                    <a:pt x="0" y="14314"/>
                  </a:cubicBezTo>
                  <a:cubicBezTo>
                    <a:pt x="0" y="18331"/>
                    <a:pt x="1606" y="21600"/>
                    <a:pt x="3578" y="21600"/>
                  </a:cubicBezTo>
                  <a:cubicBezTo>
                    <a:pt x="4860" y="21600"/>
                    <a:pt x="5987" y="20218"/>
                    <a:pt x="6619" y="18149"/>
                  </a:cubicBezTo>
                  <a:lnTo>
                    <a:pt x="11411" y="18149"/>
                  </a:lnTo>
                  <a:cubicBezTo>
                    <a:pt x="12215" y="18149"/>
                    <a:pt x="12910" y="17098"/>
                    <a:pt x="13141" y="15530"/>
                  </a:cubicBezTo>
                  <a:lnTo>
                    <a:pt x="14750" y="4553"/>
                  </a:lnTo>
                  <a:lnTo>
                    <a:pt x="15868" y="8505"/>
                  </a:lnTo>
                  <a:cubicBezTo>
                    <a:pt x="15004" y="9836"/>
                    <a:pt x="14443" y="11943"/>
                    <a:pt x="14443" y="14314"/>
                  </a:cubicBezTo>
                  <a:cubicBezTo>
                    <a:pt x="14443" y="18331"/>
                    <a:pt x="16049" y="21600"/>
                    <a:pt x="18022" y="21600"/>
                  </a:cubicBezTo>
                  <a:cubicBezTo>
                    <a:pt x="19994" y="21600"/>
                    <a:pt x="21600" y="18331"/>
                    <a:pt x="21600" y="14314"/>
                  </a:cubicBezTo>
                  <a:cubicBezTo>
                    <a:pt x="21600" y="10297"/>
                    <a:pt x="19994" y="7032"/>
                    <a:pt x="18022" y="7032"/>
                  </a:cubicBezTo>
                  <a:cubicBezTo>
                    <a:pt x="17529" y="7032"/>
                    <a:pt x="17060" y="7234"/>
                    <a:pt x="16632" y="7602"/>
                  </a:cubicBezTo>
                  <a:lnTo>
                    <a:pt x="15791" y="4628"/>
                  </a:lnTo>
                  <a:cubicBezTo>
                    <a:pt x="15907" y="4680"/>
                    <a:pt x="16030" y="4707"/>
                    <a:pt x="16158" y="4707"/>
                  </a:cubicBezTo>
                  <a:cubicBezTo>
                    <a:pt x="16848" y="4707"/>
                    <a:pt x="16848" y="1071"/>
                    <a:pt x="16158" y="1071"/>
                  </a:cubicBezTo>
                  <a:cubicBezTo>
                    <a:pt x="15704" y="1071"/>
                    <a:pt x="15306" y="1425"/>
                    <a:pt x="15087" y="1954"/>
                  </a:cubicBezTo>
                  <a:lnTo>
                    <a:pt x="14892" y="0"/>
                  </a:lnTo>
                  <a:close/>
                  <a:moveTo>
                    <a:pt x="12789" y="7530"/>
                  </a:moveTo>
                  <a:lnTo>
                    <a:pt x="13393" y="7530"/>
                  </a:lnTo>
                  <a:lnTo>
                    <a:pt x="12629" y="12745"/>
                  </a:lnTo>
                  <a:lnTo>
                    <a:pt x="12185" y="11578"/>
                  </a:lnTo>
                  <a:lnTo>
                    <a:pt x="12789" y="7530"/>
                  </a:lnTo>
                  <a:close/>
                  <a:moveTo>
                    <a:pt x="3578" y="8779"/>
                  </a:moveTo>
                  <a:cubicBezTo>
                    <a:pt x="4352" y="8779"/>
                    <a:pt x="5049" y="9441"/>
                    <a:pt x="5545" y="10500"/>
                  </a:cubicBezTo>
                  <a:lnTo>
                    <a:pt x="4152" y="12096"/>
                  </a:lnTo>
                  <a:lnTo>
                    <a:pt x="3944" y="12007"/>
                  </a:lnTo>
                  <a:cubicBezTo>
                    <a:pt x="3829" y="11931"/>
                    <a:pt x="3706" y="11890"/>
                    <a:pt x="3578" y="11890"/>
                  </a:cubicBezTo>
                  <a:cubicBezTo>
                    <a:pt x="2922" y="11890"/>
                    <a:pt x="2388" y="12977"/>
                    <a:pt x="2388" y="14314"/>
                  </a:cubicBezTo>
                  <a:cubicBezTo>
                    <a:pt x="2388" y="15651"/>
                    <a:pt x="2922" y="16749"/>
                    <a:pt x="3578" y="16748"/>
                  </a:cubicBezTo>
                  <a:lnTo>
                    <a:pt x="6020" y="16748"/>
                  </a:lnTo>
                  <a:cubicBezTo>
                    <a:pt x="5577" y="18585"/>
                    <a:pt x="4649" y="19852"/>
                    <a:pt x="3578" y="19852"/>
                  </a:cubicBezTo>
                  <a:cubicBezTo>
                    <a:pt x="2079" y="19852"/>
                    <a:pt x="860" y="17367"/>
                    <a:pt x="860" y="14314"/>
                  </a:cubicBezTo>
                  <a:cubicBezTo>
                    <a:pt x="860" y="11262"/>
                    <a:pt x="2079" y="8779"/>
                    <a:pt x="3578" y="8779"/>
                  </a:cubicBezTo>
                  <a:close/>
                  <a:moveTo>
                    <a:pt x="18022" y="8779"/>
                  </a:moveTo>
                  <a:cubicBezTo>
                    <a:pt x="19521" y="8779"/>
                    <a:pt x="20740" y="11262"/>
                    <a:pt x="20740" y="14314"/>
                  </a:cubicBezTo>
                  <a:cubicBezTo>
                    <a:pt x="20740" y="17366"/>
                    <a:pt x="19521" y="19852"/>
                    <a:pt x="18022" y="19852"/>
                  </a:cubicBezTo>
                  <a:cubicBezTo>
                    <a:pt x="16522" y="19852"/>
                    <a:pt x="15303" y="17367"/>
                    <a:pt x="15303" y="14314"/>
                  </a:cubicBezTo>
                  <a:cubicBezTo>
                    <a:pt x="15303" y="12590"/>
                    <a:pt x="15691" y="11049"/>
                    <a:pt x="16300" y="10033"/>
                  </a:cubicBezTo>
                  <a:lnTo>
                    <a:pt x="17087" y="12814"/>
                  </a:lnTo>
                  <a:cubicBezTo>
                    <a:pt x="16927" y="13227"/>
                    <a:pt x="16831" y="13748"/>
                    <a:pt x="16831" y="14314"/>
                  </a:cubicBezTo>
                  <a:cubicBezTo>
                    <a:pt x="16831" y="15651"/>
                    <a:pt x="17365" y="16742"/>
                    <a:pt x="18022" y="16742"/>
                  </a:cubicBezTo>
                  <a:cubicBezTo>
                    <a:pt x="18678" y="16742"/>
                    <a:pt x="19212" y="15651"/>
                    <a:pt x="19212" y="14314"/>
                  </a:cubicBezTo>
                  <a:cubicBezTo>
                    <a:pt x="19212" y="12977"/>
                    <a:pt x="18678" y="11890"/>
                    <a:pt x="18022" y="11890"/>
                  </a:cubicBezTo>
                  <a:cubicBezTo>
                    <a:pt x="17964" y="11890"/>
                    <a:pt x="17907" y="11898"/>
                    <a:pt x="17851" y="11914"/>
                  </a:cubicBezTo>
                  <a:lnTo>
                    <a:pt x="17065" y="9133"/>
                  </a:lnTo>
                  <a:cubicBezTo>
                    <a:pt x="17363" y="8905"/>
                    <a:pt x="17685" y="8779"/>
                    <a:pt x="18022" y="8779"/>
                  </a:cubicBezTo>
                  <a:close/>
                  <a:moveTo>
                    <a:pt x="7368" y="10476"/>
                  </a:moveTo>
                  <a:cubicBezTo>
                    <a:pt x="7602" y="11443"/>
                    <a:pt x="7748" y="12513"/>
                    <a:pt x="7786" y="13645"/>
                  </a:cubicBezTo>
                  <a:lnTo>
                    <a:pt x="7125" y="13363"/>
                  </a:lnTo>
                  <a:cubicBezTo>
                    <a:pt x="7074" y="12573"/>
                    <a:pt x="6961" y="11822"/>
                    <a:pt x="6796" y="11131"/>
                  </a:cubicBezTo>
                  <a:lnTo>
                    <a:pt x="7368" y="10476"/>
                  </a:lnTo>
                  <a:close/>
                  <a:moveTo>
                    <a:pt x="6045" y="11990"/>
                  </a:moveTo>
                  <a:cubicBezTo>
                    <a:pt x="6117" y="12303"/>
                    <a:pt x="6174" y="12633"/>
                    <a:pt x="6216" y="12975"/>
                  </a:cubicBezTo>
                  <a:lnTo>
                    <a:pt x="5465" y="12656"/>
                  </a:lnTo>
                  <a:lnTo>
                    <a:pt x="6045" y="11990"/>
                  </a:lnTo>
                  <a:close/>
                  <a:moveTo>
                    <a:pt x="5027" y="13157"/>
                  </a:moveTo>
                  <a:lnTo>
                    <a:pt x="6280" y="13693"/>
                  </a:lnTo>
                  <a:cubicBezTo>
                    <a:pt x="6291" y="13898"/>
                    <a:pt x="6297" y="14103"/>
                    <a:pt x="6297" y="14314"/>
                  </a:cubicBezTo>
                  <a:cubicBezTo>
                    <a:pt x="6297" y="14929"/>
                    <a:pt x="6246" y="15519"/>
                    <a:pt x="6155" y="16072"/>
                  </a:cubicBezTo>
                  <a:lnTo>
                    <a:pt x="4398" y="16072"/>
                  </a:lnTo>
                  <a:cubicBezTo>
                    <a:pt x="4627" y="15630"/>
                    <a:pt x="4769" y="15006"/>
                    <a:pt x="4769" y="14314"/>
                  </a:cubicBezTo>
                  <a:cubicBezTo>
                    <a:pt x="4769" y="14038"/>
                    <a:pt x="4747" y="13775"/>
                    <a:pt x="4705" y="13528"/>
                  </a:cubicBezTo>
                  <a:lnTo>
                    <a:pt x="5027" y="13157"/>
                  </a:lnTo>
                  <a:close/>
                  <a:moveTo>
                    <a:pt x="7153" y="14064"/>
                  </a:moveTo>
                  <a:lnTo>
                    <a:pt x="7794" y="14338"/>
                  </a:lnTo>
                  <a:cubicBezTo>
                    <a:pt x="7790" y="15034"/>
                    <a:pt x="7743" y="15708"/>
                    <a:pt x="7661" y="16354"/>
                  </a:cubicBezTo>
                  <a:lnTo>
                    <a:pt x="7013" y="16354"/>
                  </a:lnTo>
                  <a:cubicBezTo>
                    <a:pt x="7106" y="15707"/>
                    <a:pt x="7157" y="15021"/>
                    <a:pt x="7157" y="14314"/>
                  </a:cubicBezTo>
                  <a:cubicBezTo>
                    <a:pt x="7157" y="14230"/>
                    <a:pt x="7155" y="14147"/>
                    <a:pt x="7153" y="14064"/>
                  </a:cubicBezTo>
                  <a:close/>
                  <a:moveTo>
                    <a:pt x="10362" y="15104"/>
                  </a:moveTo>
                  <a:lnTo>
                    <a:pt x="12010" y="15907"/>
                  </a:lnTo>
                  <a:cubicBezTo>
                    <a:pt x="11847" y="16189"/>
                    <a:pt x="11638" y="16354"/>
                    <a:pt x="11411" y="16354"/>
                  </a:cubicBezTo>
                  <a:lnTo>
                    <a:pt x="9934" y="16354"/>
                  </a:lnTo>
                  <a:cubicBezTo>
                    <a:pt x="10075" y="16093"/>
                    <a:pt x="10259" y="15669"/>
                    <a:pt x="10362" y="15104"/>
                  </a:cubicBezTo>
                  <a:close/>
                </a:path>
              </a:pathLst>
            </a:custGeom>
            <a:solidFill>
              <a:srgbClr val="FF2600">
                <a:alpha val="6637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486" name="11"/>
            <p:cNvSpPr txBox="1"/>
            <p:nvPr/>
          </p:nvSpPr>
          <p:spPr>
            <a:xfrm>
              <a:off x="814954" y="0"/>
              <a:ext cx="757040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11</a:t>
              </a:r>
            </a:p>
          </p:txBody>
        </p:sp>
        <p:sp>
          <p:nvSpPr>
            <p:cNvPr id="487" name="11"/>
            <p:cNvSpPr txBox="1"/>
            <p:nvPr/>
          </p:nvSpPr>
          <p:spPr>
            <a:xfrm>
              <a:off x="3177804" y="1793323"/>
              <a:ext cx="757040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11</a:t>
              </a:r>
            </a:p>
          </p:txBody>
        </p:sp>
        <p:sp>
          <p:nvSpPr>
            <p:cNvPr id="488" name="11"/>
            <p:cNvSpPr txBox="1"/>
            <p:nvPr/>
          </p:nvSpPr>
          <p:spPr>
            <a:xfrm>
              <a:off x="2375191" y="3413892"/>
              <a:ext cx="757040" cy="614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11</a:t>
              </a:r>
            </a:p>
          </p:txBody>
        </p:sp>
        <p:sp>
          <p:nvSpPr>
            <p:cNvPr id="489" name="線條"/>
            <p:cNvSpPr/>
            <p:nvPr/>
          </p:nvSpPr>
          <p:spPr>
            <a:xfrm>
              <a:off x="1338464" y="2462575"/>
              <a:ext cx="1932147" cy="1"/>
            </a:xfrm>
            <a:prstGeom prst="line">
              <a:avLst/>
            </a:prstGeom>
            <a:noFill/>
            <a:ln w="38100" cap="flat">
              <a:solidFill>
                <a:srgbClr val="521B92"/>
              </a:solidFill>
              <a:custDash>
                <a:ds d="2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</p:grpSp>
      <p:grpSp>
        <p:nvGrpSpPr>
          <p:cNvPr id="510" name="群組"/>
          <p:cNvGrpSpPr/>
          <p:nvPr/>
        </p:nvGrpSpPr>
        <p:grpSpPr>
          <a:xfrm>
            <a:off x="9493889" y="5295900"/>
            <a:ext cx="3341668" cy="4028280"/>
            <a:chOff x="0" y="0"/>
            <a:chExt cx="3341666" cy="4028279"/>
          </a:xfrm>
        </p:grpSpPr>
        <p:grpSp>
          <p:nvGrpSpPr>
            <p:cNvPr id="503" name="群組"/>
            <p:cNvGrpSpPr/>
            <p:nvPr/>
          </p:nvGrpSpPr>
          <p:grpSpPr>
            <a:xfrm>
              <a:off x="0" y="823035"/>
              <a:ext cx="2413426" cy="2554963"/>
              <a:chOff x="0" y="0"/>
              <a:chExt cx="2413425" cy="2554962"/>
            </a:xfrm>
          </p:grpSpPr>
          <p:sp>
            <p:nvSpPr>
              <p:cNvPr id="491" name="正方形"/>
              <p:cNvSpPr/>
              <p:nvPr/>
            </p:nvSpPr>
            <p:spPr>
              <a:xfrm>
                <a:off x="62392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92" name="正方形"/>
              <p:cNvSpPr/>
              <p:nvPr/>
            </p:nvSpPr>
            <p:spPr>
              <a:xfrm>
                <a:off x="124785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93" name="正方形"/>
              <p:cNvSpPr/>
              <p:nvPr/>
            </p:nvSpPr>
            <p:spPr>
              <a:xfrm>
                <a:off x="62392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94" name="正方形"/>
              <p:cNvSpPr/>
              <p:nvPr/>
            </p:nvSpPr>
            <p:spPr>
              <a:xfrm>
                <a:off x="124785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95" name="正方形"/>
              <p:cNvSpPr/>
              <p:nvPr/>
            </p:nvSpPr>
            <p:spPr>
              <a:xfrm>
                <a:off x="1871775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96" name="正方形"/>
              <p:cNvSpPr/>
              <p:nvPr/>
            </p:nvSpPr>
            <p:spPr>
              <a:xfrm>
                <a:off x="1871775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97" name="正方形"/>
              <p:cNvSpPr/>
              <p:nvPr/>
            </p:nvSpPr>
            <p:spPr>
              <a:xfrm>
                <a:off x="1247850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98" name="正方形"/>
              <p:cNvSpPr/>
              <p:nvPr/>
            </p:nvSpPr>
            <p:spPr>
              <a:xfrm>
                <a:off x="623925" y="2013312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499" name="正方形"/>
              <p:cNvSpPr/>
              <p:nvPr/>
            </p:nvSpPr>
            <p:spPr>
              <a:xfrm>
                <a:off x="0" y="671104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500" name="正方形"/>
              <p:cNvSpPr/>
              <p:nvPr/>
            </p:nvSpPr>
            <p:spPr>
              <a:xfrm>
                <a:off x="0" y="1342208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501" name="正方形"/>
              <p:cNvSpPr/>
              <p:nvPr/>
            </p:nvSpPr>
            <p:spPr>
              <a:xfrm>
                <a:off x="623925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  <p:sp>
            <p:nvSpPr>
              <p:cNvPr id="502" name="正方形"/>
              <p:cNvSpPr/>
              <p:nvPr/>
            </p:nvSpPr>
            <p:spPr>
              <a:xfrm>
                <a:off x="1247850" y="0"/>
                <a:ext cx="541651" cy="541651"/>
              </a:xfrm>
              <a:prstGeom prst="rect">
                <a:avLst/>
              </a:prstGeom>
              <a:blipFill rotWithShape="1">
                <a:blip r:embed="rId3"/>
                <a:srcRect l="0" t="0" r="0" b="0"/>
                <a:tile tx="0" ty="0" sx="100000" sy="100000" flip="none" algn="tl"/>
              </a:blipFill>
              <a:ln w="101600" cap="rnd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spcBef>
                    <a:spcPts val="0"/>
                  </a:spcBef>
                  <a:defRPr i="0" spc="0" sz="2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Baskerville"/>
                  </a:defRPr>
                </a:pPr>
              </a:p>
            </p:txBody>
          </p:sp>
        </p:grpSp>
        <p:sp>
          <p:nvSpPr>
            <p:cNvPr id="504" name="摩托車"/>
            <p:cNvSpPr/>
            <p:nvPr/>
          </p:nvSpPr>
          <p:spPr>
            <a:xfrm flipH="1">
              <a:off x="1927942" y="1550265"/>
              <a:ext cx="894153" cy="439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92" y="0"/>
                  </a:moveTo>
                  <a:lnTo>
                    <a:pt x="13502" y="1627"/>
                  </a:lnTo>
                  <a:lnTo>
                    <a:pt x="14101" y="2695"/>
                  </a:lnTo>
                  <a:lnTo>
                    <a:pt x="13954" y="3698"/>
                  </a:lnTo>
                  <a:cubicBezTo>
                    <a:pt x="13706" y="3299"/>
                    <a:pt x="13251" y="2956"/>
                    <a:pt x="12425" y="2956"/>
                  </a:cubicBezTo>
                  <a:cubicBezTo>
                    <a:pt x="10953" y="2956"/>
                    <a:pt x="10027" y="4095"/>
                    <a:pt x="9469" y="5236"/>
                  </a:cubicBezTo>
                  <a:lnTo>
                    <a:pt x="6671" y="5236"/>
                  </a:lnTo>
                  <a:cubicBezTo>
                    <a:pt x="6509" y="5236"/>
                    <a:pt x="6323" y="4971"/>
                    <a:pt x="6255" y="4642"/>
                  </a:cubicBezTo>
                  <a:lnTo>
                    <a:pt x="6120" y="3990"/>
                  </a:lnTo>
                  <a:cubicBezTo>
                    <a:pt x="5978" y="3341"/>
                    <a:pt x="5681" y="3188"/>
                    <a:pt x="5282" y="3389"/>
                  </a:cubicBezTo>
                  <a:lnTo>
                    <a:pt x="3762" y="4021"/>
                  </a:lnTo>
                  <a:cubicBezTo>
                    <a:pt x="3334" y="4278"/>
                    <a:pt x="3217" y="5229"/>
                    <a:pt x="3266" y="5761"/>
                  </a:cubicBezTo>
                  <a:cubicBezTo>
                    <a:pt x="3385" y="5741"/>
                    <a:pt x="3503" y="5727"/>
                    <a:pt x="3624" y="5727"/>
                  </a:cubicBezTo>
                  <a:cubicBezTo>
                    <a:pt x="4950" y="5727"/>
                    <a:pt x="6130" y="6991"/>
                    <a:pt x="6894" y="8955"/>
                  </a:cubicBezTo>
                  <a:lnTo>
                    <a:pt x="6312" y="9621"/>
                  </a:lnTo>
                  <a:cubicBezTo>
                    <a:pt x="5655" y="8037"/>
                    <a:pt x="4673" y="7032"/>
                    <a:pt x="3578" y="7032"/>
                  </a:cubicBezTo>
                  <a:cubicBezTo>
                    <a:pt x="1606" y="7032"/>
                    <a:pt x="0" y="10297"/>
                    <a:pt x="0" y="14314"/>
                  </a:cubicBezTo>
                  <a:cubicBezTo>
                    <a:pt x="0" y="18331"/>
                    <a:pt x="1606" y="21600"/>
                    <a:pt x="3578" y="21600"/>
                  </a:cubicBezTo>
                  <a:cubicBezTo>
                    <a:pt x="4860" y="21600"/>
                    <a:pt x="5987" y="20218"/>
                    <a:pt x="6619" y="18149"/>
                  </a:cubicBezTo>
                  <a:lnTo>
                    <a:pt x="11411" y="18149"/>
                  </a:lnTo>
                  <a:cubicBezTo>
                    <a:pt x="12215" y="18149"/>
                    <a:pt x="12910" y="17098"/>
                    <a:pt x="13141" y="15530"/>
                  </a:cubicBezTo>
                  <a:lnTo>
                    <a:pt x="14750" y="4553"/>
                  </a:lnTo>
                  <a:lnTo>
                    <a:pt x="15868" y="8505"/>
                  </a:lnTo>
                  <a:cubicBezTo>
                    <a:pt x="15004" y="9836"/>
                    <a:pt x="14443" y="11943"/>
                    <a:pt x="14443" y="14314"/>
                  </a:cubicBezTo>
                  <a:cubicBezTo>
                    <a:pt x="14443" y="18331"/>
                    <a:pt x="16049" y="21600"/>
                    <a:pt x="18022" y="21600"/>
                  </a:cubicBezTo>
                  <a:cubicBezTo>
                    <a:pt x="19994" y="21600"/>
                    <a:pt x="21600" y="18331"/>
                    <a:pt x="21600" y="14314"/>
                  </a:cubicBezTo>
                  <a:cubicBezTo>
                    <a:pt x="21600" y="10297"/>
                    <a:pt x="19994" y="7032"/>
                    <a:pt x="18022" y="7032"/>
                  </a:cubicBezTo>
                  <a:cubicBezTo>
                    <a:pt x="17529" y="7032"/>
                    <a:pt x="17060" y="7234"/>
                    <a:pt x="16632" y="7602"/>
                  </a:cubicBezTo>
                  <a:lnTo>
                    <a:pt x="15791" y="4628"/>
                  </a:lnTo>
                  <a:cubicBezTo>
                    <a:pt x="15907" y="4680"/>
                    <a:pt x="16030" y="4707"/>
                    <a:pt x="16158" y="4707"/>
                  </a:cubicBezTo>
                  <a:cubicBezTo>
                    <a:pt x="16848" y="4707"/>
                    <a:pt x="16848" y="1071"/>
                    <a:pt x="16158" y="1071"/>
                  </a:cubicBezTo>
                  <a:cubicBezTo>
                    <a:pt x="15704" y="1071"/>
                    <a:pt x="15306" y="1425"/>
                    <a:pt x="15087" y="1954"/>
                  </a:cubicBezTo>
                  <a:lnTo>
                    <a:pt x="14892" y="0"/>
                  </a:lnTo>
                  <a:close/>
                  <a:moveTo>
                    <a:pt x="12789" y="7530"/>
                  </a:moveTo>
                  <a:lnTo>
                    <a:pt x="13393" y="7530"/>
                  </a:lnTo>
                  <a:lnTo>
                    <a:pt x="12629" y="12745"/>
                  </a:lnTo>
                  <a:lnTo>
                    <a:pt x="12185" y="11578"/>
                  </a:lnTo>
                  <a:lnTo>
                    <a:pt x="12789" y="7530"/>
                  </a:lnTo>
                  <a:close/>
                  <a:moveTo>
                    <a:pt x="3578" y="8779"/>
                  </a:moveTo>
                  <a:cubicBezTo>
                    <a:pt x="4352" y="8779"/>
                    <a:pt x="5049" y="9441"/>
                    <a:pt x="5545" y="10500"/>
                  </a:cubicBezTo>
                  <a:lnTo>
                    <a:pt x="4152" y="12096"/>
                  </a:lnTo>
                  <a:lnTo>
                    <a:pt x="3944" y="12007"/>
                  </a:lnTo>
                  <a:cubicBezTo>
                    <a:pt x="3829" y="11931"/>
                    <a:pt x="3706" y="11890"/>
                    <a:pt x="3578" y="11890"/>
                  </a:cubicBezTo>
                  <a:cubicBezTo>
                    <a:pt x="2922" y="11890"/>
                    <a:pt x="2388" y="12977"/>
                    <a:pt x="2388" y="14314"/>
                  </a:cubicBezTo>
                  <a:cubicBezTo>
                    <a:pt x="2388" y="15651"/>
                    <a:pt x="2922" y="16749"/>
                    <a:pt x="3578" y="16748"/>
                  </a:cubicBezTo>
                  <a:lnTo>
                    <a:pt x="6020" y="16748"/>
                  </a:lnTo>
                  <a:cubicBezTo>
                    <a:pt x="5577" y="18585"/>
                    <a:pt x="4649" y="19852"/>
                    <a:pt x="3578" y="19852"/>
                  </a:cubicBezTo>
                  <a:cubicBezTo>
                    <a:pt x="2079" y="19852"/>
                    <a:pt x="860" y="17367"/>
                    <a:pt x="860" y="14314"/>
                  </a:cubicBezTo>
                  <a:cubicBezTo>
                    <a:pt x="860" y="11262"/>
                    <a:pt x="2079" y="8779"/>
                    <a:pt x="3578" y="8779"/>
                  </a:cubicBezTo>
                  <a:close/>
                  <a:moveTo>
                    <a:pt x="18022" y="8779"/>
                  </a:moveTo>
                  <a:cubicBezTo>
                    <a:pt x="19521" y="8779"/>
                    <a:pt x="20740" y="11262"/>
                    <a:pt x="20740" y="14314"/>
                  </a:cubicBezTo>
                  <a:cubicBezTo>
                    <a:pt x="20740" y="17366"/>
                    <a:pt x="19521" y="19852"/>
                    <a:pt x="18022" y="19852"/>
                  </a:cubicBezTo>
                  <a:cubicBezTo>
                    <a:pt x="16522" y="19852"/>
                    <a:pt x="15303" y="17367"/>
                    <a:pt x="15303" y="14314"/>
                  </a:cubicBezTo>
                  <a:cubicBezTo>
                    <a:pt x="15303" y="12590"/>
                    <a:pt x="15691" y="11049"/>
                    <a:pt x="16300" y="10033"/>
                  </a:cubicBezTo>
                  <a:lnTo>
                    <a:pt x="17087" y="12814"/>
                  </a:lnTo>
                  <a:cubicBezTo>
                    <a:pt x="16927" y="13227"/>
                    <a:pt x="16831" y="13748"/>
                    <a:pt x="16831" y="14314"/>
                  </a:cubicBezTo>
                  <a:cubicBezTo>
                    <a:pt x="16831" y="15651"/>
                    <a:pt x="17365" y="16742"/>
                    <a:pt x="18022" y="16742"/>
                  </a:cubicBezTo>
                  <a:cubicBezTo>
                    <a:pt x="18678" y="16742"/>
                    <a:pt x="19212" y="15651"/>
                    <a:pt x="19212" y="14314"/>
                  </a:cubicBezTo>
                  <a:cubicBezTo>
                    <a:pt x="19212" y="12977"/>
                    <a:pt x="18678" y="11890"/>
                    <a:pt x="18022" y="11890"/>
                  </a:cubicBezTo>
                  <a:cubicBezTo>
                    <a:pt x="17964" y="11890"/>
                    <a:pt x="17907" y="11898"/>
                    <a:pt x="17851" y="11914"/>
                  </a:cubicBezTo>
                  <a:lnTo>
                    <a:pt x="17065" y="9133"/>
                  </a:lnTo>
                  <a:cubicBezTo>
                    <a:pt x="17363" y="8905"/>
                    <a:pt x="17685" y="8779"/>
                    <a:pt x="18022" y="8779"/>
                  </a:cubicBezTo>
                  <a:close/>
                  <a:moveTo>
                    <a:pt x="7368" y="10476"/>
                  </a:moveTo>
                  <a:cubicBezTo>
                    <a:pt x="7602" y="11443"/>
                    <a:pt x="7748" y="12513"/>
                    <a:pt x="7786" y="13645"/>
                  </a:cubicBezTo>
                  <a:lnTo>
                    <a:pt x="7125" y="13363"/>
                  </a:lnTo>
                  <a:cubicBezTo>
                    <a:pt x="7074" y="12573"/>
                    <a:pt x="6961" y="11822"/>
                    <a:pt x="6796" y="11131"/>
                  </a:cubicBezTo>
                  <a:lnTo>
                    <a:pt x="7368" y="10476"/>
                  </a:lnTo>
                  <a:close/>
                  <a:moveTo>
                    <a:pt x="6045" y="11990"/>
                  </a:moveTo>
                  <a:cubicBezTo>
                    <a:pt x="6117" y="12303"/>
                    <a:pt x="6174" y="12633"/>
                    <a:pt x="6216" y="12975"/>
                  </a:cubicBezTo>
                  <a:lnTo>
                    <a:pt x="5465" y="12656"/>
                  </a:lnTo>
                  <a:lnTo>
                    <a:pt x="6045" y="11990"/>
                  </a:lnTo>
                  <a:close/>
                  <a:moveTo>
                    <a:pt x="5027" y="13157"/>
                  </a:moveTo>
                  <a:lnTo>
                    <a:pt x="6280" y="13693"/>
                  </a:lnTo>
                  <a:cubicBezTo>
                    <a:pt x="6291" y="13898"/>
                    <a:pt x="6297" y="14103"/>
                    <a:pt x="6297" y="14314"/>
                  </a:cubicBezTo>
                  <a:cubicBezTo>
                    <a:pt x="6297" y="14929"/>
                    <a:pt x="6246" y="15519"/>
                    <a:pt x="6155" y="16072"/>
                  </a:cubicBezTo>
                  <a:lnTo>
                    <a:pt x="4398" y="16072"/>
                  </a:lnTo>
                  <a:cubicBezTo>
                    <a:pt x="4627" y="15630"/>
                    <a:pt x="4769" y="15006"/>
                    <a:pt x="4769" y="14314"/>
                  </a:cubicBezTo>
                  <a:cubicBezTo>
                    <a:pt x="4769" y="14038"/>
                    <a:pt x="4747" y="13775"/>
                    <a:pt x="4705" y="13528"/>
                  </a:cubicBezTo>
                  <a:lnTo>
                    <a:pt x="5027" y="13157"/>
                  </a:lnTo>
                  <a:close/>
                  <a:moveTo>
                    <a:pt x="7153" y="14064"/>
                  </a:moveTo>
                  <a:lnTo>
                    <a:pt x="7794" y="14338"/>
                  </a:lnTo>
                  <a:cubicBezTo>
                    <a:pt x="7790" y="15034"/>
                    <a:pt x="7743" y="15708"/>
                    <a:pt x="7661" y="16354"/>
                  </a:cubicBezTo>
                  <a:lnTo>
                    <a:pt x="7013" y="16354"/>
                  </a:lnTo>
                  <a:cubicBezTo>
                    <a:pt x="7106" y="15707"/>
                    <a:pt x="7157" y="15021"/>
                    <a:pt x="7157" y="14314"/>
                  </a:cubicBezTo>
                  <a:cubicBezTo>
                    <a:pt x="7157" y="14230"/>
                    <a:pt x="7155" y="14147"/>
                    <a:pt x="7153" y="14064"/>
                  </a:cubicBezTo>
                  <a:close/>
                  <a:moveTo>
                    <a:pt x="10362" y="15104"/>
                  </a:moveTo>
                  <a:lnTo>
                    <a:pt x="12010" y="15907"/>
                  </a:lnTo>
                  <a:cubicBezTo>
                    <a:pt x="11847" y="16189"/>
                    <a:pt x="11638" y="16354"/>
                    <a:pt x="11411" y="16354"/>
                  </a:cubicBezTo>
                  <a:lnTo>
                    <a:pt x="9934" y="16354"/>
                  </a:lnTo>
                  <a:cubicBezTo>
                    <a:pt x="10075" y="16093"/>
                    <a:pt x="10259" y="15669"/>
                    <a:pt x="10362" y="15104"/>
                  </a:cubicBezTo>
                  <a:close/>
                </a:path>
              </a:pathLst>
            </a:custGeom>
            <a:solidFill>
              <a:srgbClr val="797979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505" name="摩托車"/>
            <p:cNvSpPr/>
            <p:nvPr/>
          </p:nvSpPr>
          <p:spPr>
            <a:xfrm flipH="1" rot="16200000">
              <a:off x="449716" y="607113"/>
              <a:ext cx="894152" cy="439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92" y="0"/>
                  </a:moveTo>
                  <a:lnTo>
                    <a:pt x="13502" y="1627"/>
                  </a:lnTo>
                  <a:lnTo>
                    <a:pt x="14101" y="2695"/>
                  </a:lnTo>
                  <a:lnTo>
                    <a:pt x="13954" y="3698"/>
                  </a:lnTo>
                  <a:cubicBezTo>
                    <a:pt x="13706" y="3299"/>
                    <a:pt x="13251" y="2956"/>
                    <a:pt x="12425" y="2956"/>
                  </a:cubicBezTo>
                  <a:cubicBezTo>
                    <a:pt x="10953" y="2956"/>
                    <a:pt x="10027" y="4095"/>
                    <a:pt x="9469" y="5236"/>
                  </a:cubicBezTo>
                  <a:lnTo>
                    <a:pt x="6671" y="5236"/>
                  </a:lnTo>
                  <a:cubicBezTo>
                    <a:pt x="6509" y="5236"/>
                    <a:pt x="6323" y="4971"/>
                    <a:pt x="6255" y="4642"/>
                  </a:cubicBezTo>
                  <a:lnTo>
                    <a:pt x="6120" y="3990"/>
                  </a:lnTo>
                  <a:cubicBezTo>
                    <a:pt x="5978" y="3341"/>
                    <a:pt x="5681" y="3188"/>
                    <a:pt x="5282" y="3389"/>
                  </a:cubicBezTo>
                  <a:lnTo>
                    <a:pt x="3762" y="4021"/>
                  </a:lnTo>
                  <a:cubicBezTo>
                    <a:pt x="3334" y="4278"/>
                    <a:pt x="3217" y="5229"/>
                    <a:pt x="3266" y="5761"/>
                  </a:cubicBezTo>
                  <a:cubicBezTo>
                    <a:pt x="3385" y="5741"/>
                    <a:pt x="3503" y="5727"/>
                    <a:pt x="3624" y="5727"/>
                  </a:cubicBezTo>
                  <a:cubicBezTo>
                    <a:pt x="4950" y="5727"/>
                    <a:pt x="6130" y="6991"/>
                    <a:pt x="6894" y="8955"/>
                  </a:cubicBezTo>
                  <a:lnTo>
                    <a:pt x="6312" y="9621"/>
                  </a:lnTo>
                  <a:cubicBezTo>
                    <a:pt x="5655" y="8037"/>
                    <a:pt x="4673" y="7032"/>
                    <a:pt x="3578" y="7032"/>
                  </a:cubicBezTo>
                  <a:cubicBezTo>
                    <a:pt x="1606" y="7032"/>
                    <a:pt x="0" y="10297"/>
                    <a:pt x="0" y="14314"/>
                  </a:cubicBezTo>
                  <a:cubicBezTo>
                    <a:pt x="0" y="18331"/>
                    <a:pt x="1606" y="21600"/>
                    <a:pt x="3578" y="21600"/>
                  </a:cubicBezTo>
                  <a:cubicBezTo>
                    <a:pt x="4860" y="21600"/>
                    <a:pt x="5987" y="20218"/>
                    <a:pt x="6619" y="18149"/>
                  </a:cubicBezTo>
                  <a:lnTo>
                    <a:pt x="11411" y="18149"/>
                  </a:lnTo>
                  <a:cubicBezTo>
                    <a:pt x="12215" y="18149"/>
                    <a:pt x="12910" y="17098"/>
                    <a:pt x="13141" y="15530"/>
                  </a:cubicBezTo>
                  <a:lnTo>
                    <a:pt x="14750" y="4553"/>
                  </a:lnTo>
                  <a:lnTo>
                    <a:pt x="15868" y="8505"/>
                  </a:lnTo>
                  <a:cubicBezTo>
                    <a:pt x="15004" y="9836"/>
                    <a:pt x="14443" y="11943"/>
                    <a:pt x="14443" y="14314"/>
                  </a:cubicBezTo>
                  <a:cubicBezTo>
                    <a:pt x="14443" y="18331"/>
                    <a:pt x="16049" y="21600"/>
                    <a:pt x="18022" y="21600"/>
                  </a:cubicBezTo>
                  <a:cubicBezTo>
                    <a:pt x="19994" y="21600"/>
                    <a:pt x="21600" y="18331"/>
                    <a:pt x="21600" y="14314"/>
                  </a:cubicBezTo>
                  <a:cubicBezTo>
                    <a:pt x="21600" y="10297"/>
                    <a:pt x="19994" y="7032"/>
                    <a:pt x="18022" y="7032"/>
                  </a:cubicBezTo>
                  <a:cubicBezTo>
                    <a:pt x="17529" y="7032"/>
                    <a:pt x="17060" y="7234"/>
                    <a:pt x="16632" y="7602"/>
                  </a:cubicBezTo>
                  <a:lnTo>
                    <a:pt x="15791" y="4628"/>
                  </a:lnTo>
                  <a:cubicBezTo>
                    <a:pt x="15907" y="4680"/>
                    <a:pt x="16030" y="4707"/>
                    <a:pt x="16158" y="4707"/>
                  </a:cubicBezTo>
                  <a:cubicBezTo>
                    <a:pt x="16848" y="4707"/>
                    <a:pt x="16848" y="1071"/>
                    <a:pt x="16158" y="1071"/>
                  </a:cubicBezTo>
                  <a:cubicBezTo>
                    <a:pt x="15704" y="1071"/>
                    <a:pt x="15306" y="1425"/>
                    <a:pt x="15087" y="1954"/>
                  </a:cubicBezTo>
                  <a:lnTo>
                    <a:pt x="14892" y="0"/>
                  </a:lnTo>
                  <a:close/>
                  <a:moveTo>
                    <a:pt x="12789" y="7530"/>
                  </a:moveTo>
                  <a:lnTo>
                    <a:pt x="13393" y="7530"/>
                  </a:lnTo>
                  <a:lnTo>
                    <a:pt x="12629" y="12745"/>
                  </a:lnTo>
                  <a:lnTo>
                    <a:pt x="12185" y="11578"/>
                  </a:lnTo>
                  <a:lnTo>
                    <a:pt x="12789" y="7530"/>
                  </a:lnTo>
                  <a:close/>
                  <a:moveTo>
                    <a:pt x="3578" y="8779"/>
                  </a:moveTo>
                  <a:cubicBezTo>
                    <a:pt x="4352" y="8779"/>
                    <a:pt x="5049" y="9441"/>
                    <a:pt x="5545" y="10500"/>
                  </a:cubicBezTo>
                  <a:lnTo>
                    <a:pt x="4152" y="12096"/>
                  </a:lnTo>
                  <a:lnTo>
                    <a:pt x="3944" y="12007"/>
                  </a:lnTo>
                  <a:cubicBezTo>
                    <a:pt x="3829" y="11931"/>
                    <a:pt x="3706" y="11890"/>
                    <a:pt x="3578" y="11890"/>
                  </a:cubicBezTo>
                  <a:cubicBezTo>
                    <a:pt x="2922" y="11890"/>
                    <a:pt x="2388" y="12977"/>
                    <a:pt x="2388" y="14314"/>
                  </a:cubicBezTo>
                  <a:cubicBezTo>
                    <a:pt x="2388" y="15651"/>
                    <a:pt x="2922" y="16749"/>
                    <a:pt x="3578" y="16748"/>
                  </a:cubicBezTo>
                  <a:lnTo>
                    <a:pt x="6020" y="16748"/>
                  </a:lnTo>
                  <a:cubicBezTo>
                    <a:pt x="5577" y="18585"/>
                    <a:pt x="4649" y="19852"/>
                    <a:pt x="3578" y="19852"/>
                  </a:cubicBezTo>
                  <a:cubicBezTo>
                    <a:pt x="2079" y="19852"/>
                    <a:pt x="860" y="17367"/>
                    <a:pt x="860" y="14314"/>
                  </a:cubicBezTo>
                  <a:cubicBezTo>
                    <a:pt x="860" y="11262"/>
                    <a:pt x="2079" y="8779"/>
                    <a:pt x="3578" y="8779"/>
                  </a:cubicBezTo>
                  <a:close/>
                  <a:moveTo>
                    <a:pt x="18022" y="8779"/>
                  </a:moveTo>
                  <a:cubicBezTo>
                    <a:pt x="19521" y="8779"/>
                    <a:pt x="20740" y="11262"/>
                    <a:pt x="20740" y="14314"/>
                  </a:cubicBezTo>
                  <a:cubicBezTo>
                    <a:pt x="20740" y="17366"/>
                    <a:pt x="19521" y="19852"/>
                    <a:pt x="18022" y="19852"/>
                  </a:cubicBezTo>
                  <a:cubicBezTo>
                    <a:pt x="16522" y="19852"/>
                    <a:pt x="15303" y="17367"/>
                    <a:pt x="15303" y="14314"/>
                  </a:cubicBezTo>
                  <a:cubicBezTo>
                    <a:pt x="15303" y="12590"/>
                    <a:pt x="15691" y="11049"/>
                    <a:pt x="16300" y="10033"/>
                  </a:cubicBezTo>
                  <a:lnTo>
                    <a:pt x="17087" y="12814"/>
                  </a:lnTo>
                  <a:cubicBezTo>
                    <a:pt x="16927" y="13227"/>
                    <a:pt x="16831" y="13748"/>
                    <a:pt x="16831" y="14314"/>
                  </a:cubicBezTo>
                  <a:cubicBezTo>
                    <a:pt x="16831" y="15651"/>
                    <a:pt x="17365" y="16742"/>
                    <a:pt x="18022" y="16742"/>
                  </a:cubicBezTo>
                  <a:cubicBezTo>
                    <a:pt x="18678" y="16742"/>
                    <a:pt x="19212" y="15651"/>
                    <a:pt x="19212" y="14314"/>
                  </a:cubicBezTo>
                  <a:cubicBezTo>
                    <a:pt x="19212" y="12977"/>
                    <a:pt x="18678" y="11890"/>
                    <a:pt x="18022" y="11890"/>
                  </a:cubicBezTo>
                  <a:cubicBezTo>
                    <a:pt x="17964" y="11890"/>
                    <a:pt x="17907" y="11898"/>
                    <a:pt x="17851" y="11914"/>
                  </a:cubicBezTo>
                  <a:lnTo>
                    <a:pt x="17065" y="9133"/>
                  </a:lnTo>
                  <a:cubicBezTo>
                    <a:pt x="17363" y="8905"/>
                    <a:pt x="17685" y="8779"/>
                    <a:pt x="18022" y="8779"/>
                  </a:cubicBezTo>
                  <a:close/>
                  <a:moveTo>
                    <a:pt x="7368" y="10476"/>
                  </a:moveTo>
                  <a:cubicBezTo>
                    <a:pt x="7602" y="11443"/>
                    <a:pt x="7748" y="12513"/>
                    <a:pt x="7786" y="13645"/>
                  </a:cubicBezTo>
                  <a:lnTo>
                    <a:pt x="7125" y="13363"/>
                  </a:lnTo>
                  <a:cubicBezTo>
                    <a:pt x="7074" y="12573"/>
                    <a:pt x="6961" y="11822"/>
                    <a:pt x="6796" y="11131"/>
                  </a:cubicBezTo>
                  <a:lnTo>
                    <a:pt x="7368" y="10476"/>
                  </a:lnTo>
                  <a:close/>
                  <a:moveTo>
                    <a:pt x="6045" y="11990"/>
                  </a:moveTo>
                  <a:cubicBezTo>
                    <a:pt x="6117" y="12303"/>
                    <a:pt x="6174" y="12633"/>
                    <a:pt x="6216" y="12975"/>
                  </a:cubicBezTo>
                  <a:lnTo>
                    <a:pt x="5465" y="12656"/>
                  </a:lnTo>
                  <a:lnTo>
                    <a:pt x="6045" y="11990"/>
                  </a:lnTo>
                  <a:close/>
                  <a:moveTo>
                    <a:pt x="5027" y="13157"/>
                  </a:moveTo>
                  <a:lnTo>
                    <a:pt x="6280" y="13693"/>
                  </a:lnTo>
                  <a:cubicBezTo>
                    <a:pt x="6291" y="13898"/>
                    <a:pt x="6297" y="14103"/>
                    <a:pt x="6297" y="14314"/>
                  </a:cubicBezTo>
                  <a:cubicBezTo>
                    <a:pt x="6297" y="14929"/>
                    <a:pt x="6246" y="15519"/>
                    <a:pt x="6155" y="16072"/>
                  </a:cubicBezTo>
                  <a:lnTo>
                    <a:pt x="4398" y="16072"/>
                  </a:lnTo>
                  <a:cubicBezTo>
                    <a:pt x="4627" y="15630"/>
                    <a:pt x="4769" y="15006"/>
                    <a:pt x="4769" y="14314"/>
                  </a:cubicBezTo>
                  <a:cubicBezTo>
                    <a:pt x="4769" y="14038"/>
                    <a:pt x="4747" y="13775"/>
                    <a:pt x="4705" y="13528"/>
                  </a:cubicBezTo>
                  <a:lnTo>
                    <a:pt x="5027" y="13157"/>
                  </a:lnTo>
                  <a:close/>
                  <a:moveTo>
                    <a:pt x="7153" y="14064"/>
                  </a:moveTo>
                  <a:lnTo>
                    <a:pt x="7794" y="14338"/>
                  </a:lnTo>
                  <a:cubicBezTo>
                    <a:pt x="7790" y="15034"/>
                    <a:pt x="7743" y="15708"/>
                    <a:pt x="7661" y="16354"/>
                  </a:cubicBezTo>
                  <a:lnTo>
                    <a:pt x="7013" y="16354"/>
                  </a:lnTo>
                  <a:cubicBezTo>
                    <a:pt x="7106" y="15707"/>
                    <a:pt x="7157" y="15021"/>
                    <a:pt x="7157" y="14314"/>
                  </a:cubicBezTo>
                  <a:cubicBezTo>
                    <a:pt x="7157" y="14230"/>
                    <a:pt x="7155" y="14147"/>
                    <a:pt x="7153" y="14064"/>
                  </a:cubicBezTo>
                  <a:close/>
                  <a:moveTo>
                    <a:pt x="10362" y="15104"/>
                  </a:moveTo>
                  <a:lnTo>
                    <a:pt x="12010" y="15907"/>
                  </a:lnTo>
                  <a:cubicBezTo>
                    <a:pt x="11847" y="16189"/>
                    <a:pt x="11638" y="16354"/>
                    <a:pt x="11411" y="16354"/>
                  </a:cubicBezTo>
                  <a:lnTo>
                    <a:pt x="9934" y="16354"/>
                  </a:lnTo>
                  <a:cubicBezTo>
                    <a:pt x="10075" y="16093"/>
                    <a:pt x="10259" y="15669"/>
                    <a:pt x="10362" y="15104"/>
                  </a:cubicBezTo>
                  <a:close/>
                </a:path>
              </a:pathLst>
            </a:custGeom>
            <a:solidFill>
              <a:srgbClr val="00919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506" name="摩托車"/>
            <p:cNvSpPr/>
            <p:nvPr/>
          </p:nvSpPr>
          <p:spPr>
            <a:xfrm flipH="1" rot="5400000">
              <a:off x="1111791" y="3180173"/>
              <a:ext cx="894153" cy="439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92" y="0"/>
                  </a:moveTo>
                  <a:lnTo>
                    <a:pt x="13502" y="1627"/>
                  </a:lnTo>
                  <a:lnTo>
                    <a:pt x="14101" y="2695"/>
                  </a:lnTo>
                  <a:lnTo>
                    <a:pt x="13954" y="3698"/>
                  </a:lnTo>
                  <a:cubicBezTo>
                    <a:pt x="13706" y="3299"/>
                    <a:pt x="13251" y="2956"/>
                    <a:pt x="12425" y="2956"/>
                  </a:cubicBezTo>
                  <a:cubicBezTo>
                    <a:pt x="10953" y="2956"/>
                    <a:pt x="10027" y="4095"/>
                    <a:pt x="9469" y="5236"/>
                  </a:cubicBezTo>
                  <a:lnTo>
                    <a:pt x="6671" y="5236"/>
                  </a:lnTo>
                  <a:cubicBezTo>
                    <a:pt x="6509" y="5236"/>
                    <a:pt x="6323" y="4971"/>
                    <a:pt x="6255" y="4642"/>
                  </a:cubicBezTo>
                  <a:lnTo>
                    <a:pt x="6120" y="3990"/>
                  </a:lnTo>
                  <a:cubicBezTo>
                    <a:pt x="5978" y="3341"/>
                    <a:pt x="5681" y="3188"/>
                    <a:pt x="5282" y="3389"/>
                  </a:cubicBezTo>
                  <a:lnTo>
                    <a:pt x="3762" y="4021"/>
                  </a:lnTo>
                  <a:cubicBezTo>
                    <a:pt x="3334" y="4278"/>
                    <a:pt x="3217" y="5229"/>
                    <a:pt x="3266" y="5761"/>
                  </a:cubicBezTo>
                  <a:cubicBezTo>
                    <a:pt x="3385" y="5741"/>
                    <a:pt x="3503" y="5727"/>
                    <a:pt x="3624" y="5727"/>
                  </a:cubicBezTo>
                  <a:cubicBezTo>
                    <a:pt x="4950" y="5727"/>
                    <a:pt x="6130" y="6991"/>
                    <a:pt x="6894" y="8955"/>
                  </a:cubicBezTo>
                  <a:lnTo>
                    <a:pt x="6312" y="9621"/>
                  </a:lnTo>
                  <a:cubicBezTo>
                    <a:pt x="5655" y="8037"/>
                    <a:pt x="4673" y="7032"/>
                    <a:pt x="3578" y="7032"/>
                  </a:cubicBezTo>
                  <a:cubicBezTo>
                    <a:pt x="1606" y="7032"/>
                    <a:pt x="0" y="10297"/>
                    <a:pt x="0" y="14314"/>
                  </a:cubicBezTo>
                  <a:cubicBezTo>
                    <a:pt x="0" y="18331"/>
                    <a:pt x="1606" y="21600"/>
                    <a:pt x="3578" y="21600"/>
                  </a:cubicBezTo>
                  <a:cubicBezTo>
                    <a:pt x="4860" y="21600"/>
                    <a:pt x="5987" y="20218"/>
                    <a:pt x="6619" y="18149"/>
                  </a:cubicBezTo>
                  <a:lnTo>
                    <a:pt x="11411" y="18149"/>
                  </a:lnTo>
                  <a:cubicBezTo>
                    <a:pt x="12215" y="18149"/>
                    <a:pt x="12910" y="17098"/>
                    <a:pt x="13141" y="15530"/>
                  </a:cubicBezTo>
                  <a:lnTo>
                    <a:pt x="14750" y="4553"/>
                  </a:lnTo>
                  <a:lnTo>
                    <a:pt x="15868" y="8505"/>
                  </a:lnTo>
                  <a:cubicBezTo>
                    <a:pt x="15004" y="9836"/>
                    <a:pt x="14443" y="11943"/>
                    <a:pt x="14443" y="14314"/>
                  </a:cubicBezTo>
                  <a:cubicBezTo>
                    <a:pt x="14443" y="18331"/>
                    <a:pt x="16049" y="21600"/>
                    <a:pt x="18022" y="21600"/>
                  </a:cubicBezTo>
                  <a:cubicBezTo>
                    <a:pt x="19994" y="21600"/>
                    <a:pt x="21600" y="18331"/>
                    <a:pt x="21600" y="14314"/>
                  </a:cubicBezTo>
                  <a:cubicBezTo>
                    <a:pt x="21600" y="10297"/>
                    <a:pt x="19994" y="7032"/>
                    <a:pt x="18022" y="7032"/>
                  </a:cubicBezTo>
                  <a:cubicBezTo>
                    <a:pt x="17529" y="7032"/>
                    <a:pt x="17060" y="7234"/>
                    <a:pt x="16632" y="7602"/>
                  </a:cubicBezTo>
                  <a:lnTo>
                    <a:pt x="15791" y="4628"/>
                  </a:lnTo>
                  <a:cubicBezTo>
                    <a:pt x="15907" y="4680"/>
                    <a:pt x="16030" y="4707"/>
                    <a:pt x="16158" y="4707"/>
                  </a:cubicBezTo>
                  <a:cubicBezTo>
                    <a:pt x="16848" y="4707"/>
                    <a:pt x="16848" y="1071"/>
                    <a:pt x="16158" y="1071"/>
                  </a:cubicBezTo>
                  <a:cubicBezTo>
                    <a:pt x="15704" y="1071"/>
                    <a:pt x="15306" y="1425"/>
                    <a:pt x="15087" y="1954"/>
                  </a:cubicBezTo>
                  <a:lnTo>
                    <a:pt x="14892" y="0"/>
                  </a:lnTo>
                  <a:close/>
                  <a:moveTo>
                    <a:pt x="12789" y="7530"/>
                  </a:moveTo>
                  <a:lnTo>
                    <a:pt x="13393" y="7530"/>
                  </a:lnTo>
                  <a:lnTo>
                    <a:pt x="12629" y="12745"/>
                  </a:lnTo>
                  <a:lnTo>
                    <a:pt x="12185" y="11578"/>
                  </a:lnTo>
                  <a:lnTo>
                    <a:pt x="12789" y="7530"/>
                  </a:lnTo>
                  <a:close/>
                  <a:moveTo>
                    <a:pt x="3578" y="8779"/>
                  </a:moveTo>
                  <a:cubicBezTo>
                    <a:pt x="4352" y="8779"/>
                    <a:pt x="5049" y="9441"/>
                    <a:pt x="5545" y="10500"/>
                  </a:cubicBezTo>
                  <a:lnTo>
                    <a:pt x="4152" y="12096"/>
                  </a:lnTo>
                  <a:lnTo>
                    <a:pt x="3944" y="12007"/>
                  </a:lnTo>
                  <a:cubicBezTo>
                    <a:pt x="3829" y="11931"/>
                    <a:pt x="3706" y="11890"/>
                    <a:pt x="3578" y="11890"/>
                  </a:cubicBezTo>
                  <a:cubicBezTo>
                    <a:pt x="2922" y="11890"/>
                    <a:pt x="2388" y="12977"/>
                    <a:pt x="2388" y="14314"/>
                  </a:cubicBezTo>
                  <a:cubicBezTo>
                    <a:pt x="2388" y="15651"/>
                    <a:pt x="2922" y="16749"/>
                    <a:pt x="3578" y="16748"/>
                  </a:cubicBezTo>
                  <a:lnTo>
                    <a:pt x="6020" y="16748"/>
                  </a:lnTo>
                  <a:cubicBezTo>
                    <a:pt x="5577" y="18585"/>
                    <a:pt x="4649" y="19852"/>
                    <a:pt x="3578" y="19852"/>
                  </a:cubicBezTo>
                  <a:cubicBezTo>
                    <a:pt x="2079" y="19852"/>
                    <a:pt x="860" y="17367"/>
                    <a:pt x="860" y="14314"/>
                  </a:cubicBezTo>
                  <a:cubicBezTo>
                    <a:pt x="860" y="11262"/>
                    <a:pt x="2079" y="8779"/>
                    <a:pt x="3578" y="8779"/>
                  </a:cubicBezTo>
                  <a:close/>
                  <a:moveTo>
                    <a:pt x="18022" y="8779"/>
                  </a:moveTo>
                  <a:cubicBezTo>
                    <a:pt x="19521" y="8779"/>
                    <a:pt x="20740" y="11262"/>
                    <a:pt x="20740" y="14314"/>
                  </a:cubicBezTo>
                  <a:cubicBezTo>
                    <a:pt x="20740" y="17366"/>
                    <a:pt x="19521" y="19852"/>
                    <a:pt x="18022" y="19852"/>
                  </a:cubicBezTo>
                  <a:cubicBezTo>
                    <a:pt x="16522" y="19852"/>
                    <a:pt x="15303" y="17367"/>
                    <a:pt x="15303" y="14314"/>
                  </a:cubicBezTo>
                  <a:cubicBezTo>
                    <a:pt x="15303" y="12590"/>
                    <a:pt x="15691" y="11049"/>
                    <a:pt x="16300" y="10033"/>
                  </a:cubicBezTo>
                  <a:lnTo>
                    <a:pt x="17087" y="12814"/>
                  </a:lnTo>
                  <a:cubicBezTo>
                    <a:pt x="16927" y="13227"/>
                    <a:pt x="16831" y="13748"/>
                    <a:pt x="16831" y="14314"/>
                  </a:cubicBezTo>
                  <a:cubicBezTo>
                    <a:pt x="16831" y="15651"/>
                    <a:pt x="17365" y="16742"/>
                    <a:pt x="18022" y="16742"/>
                  </a:cubicBezTo>
                  <a:cubicBezTo>
                    <a:pt x="18678" y="16742"/>
                    <a:pt x="19212" y="15651"/>
                    <a:pt x="19212" y="14314"/>
                  </a:cubicBezTo>
                  <a:cubicBezTo>
                    <a:pt x="19212" y="12977"/>
                    <a:pt x="18678" y="11890"/>
                    <a:pt x="18022" y="11890"/>
                  </a:cubicBezTo>
                  <a:cubicBezTo>
                    <a:pt x="17964" y="11890"/>
                    <a:pt x="17907" y="11898"/>
                    <a:pt x="17851" y="11914"/>
                  </a:cubicBezTo>
                  <a:lnTo>
                    <a:pt x="17065" y="9133"/>
                  </a:lnTo>
                  <a:cubicBezTo>
                    <a:pt x="17363" y="8905"/>
                    <a:pt x="17685" y="8779"/>
                    <a:pt x="18022" y="8779"/>
                  </a:cubicBezTo>
                  <a:close/>
                  <a:moveTo>
                    <a:pt x="7368" y="10476"/>
                  </a:moveTo>
                  <a:cubicBezTo>
                    <a:pt x="7602" y="11443"/>
                    <a:pt x="7748" y="12513"/>
                    <a:pt x="7786" y="13645"/>
                  </a:cubicBezTo>
                  <a:lnTo>
                    <a:pt x="7125" y="13363"/>
                  </a:lnTo>
                  <a:cubicBezTo>
                    <a:pt x="7074" y="12573"/>
                    <a:pt x="6961" y="11822"/>
                    <a:pt x="6796" y="11131"/>
                  </a:cubicBezTo>
                  <a:lnTo>
                    <a:pt x="7368" y="10476"/>
                  </a:lnTo>
                  <a:close/>
                  <a:moveTo>
                    <a:pt x="6045" y="11990"/>
                  </a:moveTo>
                  <a:cubicBezTo>
                    <a:pt x="6117" y="12303"/>
                    <a:pt x="6174" y="12633"/>
                    <a:pt x="6216" y="12975"/>
                  </a:cubicBezTo>
                  <a:lnTo>
                    <a:pt x="5465" y="12656"/>
                  </a:lnTo>
                  <a:lnTo>
                    <a:pt x="6045" y="11990"/>
                  </a:lnTo>
                  <a:close/>
                  <a:moveTo>
                    <a:pt x="5027" y="13157"/>
                  </a:moveTo>
                  <a:lnTo>
                    <a:pt x="6280" y="13693"/>
                  </a:lnTo>
                  <a:cubicBezTo>
                    <a:pt x="6291" y="13898"/>
                    <a:pt x="6297" y="14103"/>
                    <a:pt x="6297" y="14314"/>
                  </a:cubicBezTo>
                  <a:cubicBezTo>
                    <a:pt x="6297" y="14929"/>
                    <a:pt x="6246" y="15519"/>
                    <a:pt x="6155" y="16072"/>
                  </a:cubicBezTo>
                  <a:lnTo>
                    <a:pt x="4398" y="16072"/>
                  </a:lnTo>
                  <a:cubicBezTo>
                    <a:pt x="4627" y="15630"/>
                    <a:pt x="4769" y="15006"/>
                    <a:pt x="4769" y="14314"/>
                  </a:cubicBezTo>
                  <a:cubicBezTo>
                    <a:pt x="4769" y="14038"/>
                    <a:pt x="4747" y="13775"/>
                    <a:pt x="4705" y="13528"/>
                  </a:cubicBezTo>
                  <a:lnTo>
                    <a:pt x="5027" y="13157"/>
                  </a:lnTo>
                  <a:close/>
                  <a:moveTo>
                    <a:pt x="7153" y="14064"/>
                  </a:moveTo>
                  <a:lnTo>
                    <a:pt x="7794" y="14338"/>
                  </a:lnTo>
                  <a:cubicBezTo>
                    <a:pt x="7790" y="15034"/>
                    <a:pt x="7743" y="15708"/>
                    <a:pt x="7661" y="16354"/>
                  </a:cubicBezTo>
                  <a:lnTo>
                    <a:pt x="7013" y="16354"/>
                  </a:lnTo>
                  <a:cubicBezTo>
                    <a:pt x="7106" y="15707"/>
                    <a:pt x="7157" y="15021"/>
                    <a:pt x="7157" y="14314"/>
                  </a:cubicBezTo>
                  <a:cubicBezTo>
                    <a:pt x="7157" y="14230"/>
                    <a:pt x="7155" y="14147"/>
                    <a:pt x="7153" y="14064"/>
                  </a:cubicBezTo>
                  <a:close/>
                  <a:moveTo>
                    <a:pt x="10362" y="15104"/>
                  </a:moveTo>
                  <a:lnTo>
                    <a:pt x="12010" y="15907"/>
                  </a:lnTo>
                  <a:cubicBezTo>
                    <a:pt x="11847" y="16189"/>
                    <a:pt x="11638" y="16354"/>
                    <a:pt x="11411" y="16354"/>
                  </a:cubicBezTo>
                  <a:lnTo>
                    <a:pt x="9934" y="16354"/>
                  </a:lnTo>
                  <a:cubicBezTo>
                    <a:pt x="10075" y="16093"/>
                    <a:pt x="10259" y="15669"/>
                    <a:pt x="10362" y="15104"/>
                  </a:cubicBezTo>
                  <a:close/>
                </a:path>
              </a:pathLst>
            </a:custGeom>
            <a:solidFill>
              <a:srgbClr val="FF2600">
                <a:alpha val="6637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24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Baskerville"/>
                </a:defRPr>
              </a:pPr>
            </a:p>
          </p:txBody>
        </p:sp>
        <p:sp>
          <p:nvSpPr>
            <p:cNvPr id="507" name="11"/>
            <p:cNvSpPr txBox="1"/>
            <p:nvPr/>
          </p:nvSpPr>
          <p:spPr>
            <a:xfrm>
              <a:off x="221777" y="0"/>
              <a:ext cx="757040" cy="614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11</a:t>
              </a:r>
            </a:p>
          </p:txBody>
        </p:sp>
        <p:sp>
          <p:nvSpPr>
            <p:cNvPr id="508" name="11"/>
            <p:cNvSpPr txBox="1"/>
            <p:nvPr/>
          </p:nvSpPr>
          <p:spPr>
            <a:xfrm>
              <a:off x="2584627" y="1793323"/>
              <a:ext cx="757040" cy="614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11</a:t>
              </a:r>
            </a:p>
          </p:txBody>
        </p:sp>
        <p:sp>
          <p:nvSpPr>
            <p:cNvPr id="509" name="11"/>
            <p:cNvSpPr txBox="1"/>
            <p:nvPr/>
          </p:nvSpPr>
          <p:spPr>
            <a:xfrm>
              <a:off x="1782014" y="3413892"/>
              <a:ext cx="757040" cy="6143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i="0" spc="41" sz="4100">
                  <a:solidFill>
                    <a:srgbClr val="0096FF"/>
                  </a:solidFill>
                  <a:latin typeface="Big Caslon"/>
                  <a:ea typeface="Big Caslon"/>
                  <a:cs typeface="Big Caslon"/>
                  <a:sym typeface="Big Caslon"/>
                </a:defRPr>
              </a:lvl1pPr>
            </a:lstStyle>
            <a:p>
              <a:pPr/>
              <a:r>
                <a:t>11</a:t>
              </a:r>
            </a:p>
          </p:txBody>
        </p:sp>
      </p:grpSp>
      <p:pic>
        <p:nvPicPr>
          <p:cNvPr id="511" name="線條" descr="線條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41273" y="4756656"/>
            <a:ext cx="13139210" cy="519688"/>
          </a:xfrm>
          <a:prstGeom prst="rect">
            <a:avLst/>
          </a:prstGeom>
        </p:spPr>
      </p:pic>
      <p:sp>
        <p:nvSpPr>
          <p:cNvPr id="513" name="round start"/>
          <p:cNvSpPr txBox="1"/>
          <p:nvPr/>
        </p:nvSpPr>
        <p:spPr>
          <a:xfrm>
            <a:off x="47385" y="4449141"/>
            <a:ext cx="171246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round start</a:t>
            </a:r>
          </a:p>
        </p:txBody>
      </p:sp>
      <p:sp>
        <p:nvSpPr>
          <p:cNvPr id="514" name="round end"/>
          <p:cNvSpPr txBox="1"/>
          <p:nvPr/>
        </p:nvSpPr>
        <p:spPr>
          <a:xfrm>
            <a:off x="10856784" y="4449141"/>
            <a:ext cx="152738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round end</a:t>
            </a:r>
          </a:p>
        </p:txBody>
      </p:sp>
      <p:sp>
        <p:nvSpPr>
          <p:cNvPr id="515" name="Round 1"/>
          <p:cNvSpPr txBox="1"/>
          <p:nvPr/>
        </p:nvSpPr>
        <p:spPr>
          <a:xfrm>
            <a:off x="11421658" y="709424"/>
            <a:ext cx="1328094" cy="4826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b="1" i="0" spc="0"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Round 1</a:t>
            </a:r>
          </a:p>
        </p:txBody>
      </p:sp>
      <p:sp>
        <p:nvSpPr>
          <p:cNvPr id="516" name="Round 2"/>
          <p:cNvSpPr txBox="1"/>
          <p:nvPr/>
        </p:nvSpPr>
        <p:spPr>
          <a:xfrm>
            <a:off x="11421658" y="5441895"/>
            <a:ext cx="1328094" cy="4826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b="1" i="0" spc="0"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Round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